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5" r:id="rId2"/>
    <p:sldId id="362" r:id="rId3"/>
    <p:sldId id="356" r:id="rId4"/>
    <p:sldId id="288" r:id="rId5"/>
    <p:sldId id="286" r:id="rId6"/>
    <p:sldId id="287" r:id="rId7"/>
    <p:sldId id="279" r:id="rId8"/>
    <p:sldId id="280" r:id="rId9"/>
    <p:sldId id="281" r:id="rId10"/>
    <p:sldId id="282" r:id="rId11"/>
    <p:sldId id="284" r:id="rId12"/>
    <p:sldId id="283" r:id="rId13"/>
    <p:sldId id="269" r:id="rId14"/>
    <p:sldId id="271" r:id="rId15"/>
    <p:sldId id="272" r:id="rId16"/>
    <p:sldId id="263" r:id="rId17"/>
    <p:sldId id="264" r:id="rId18"/>
    <p:sldId id="266" r:id="rId19"/>
    <p:sldId id="268" r:id="rId20"/>
    <p:sldId id="260" r:id="rId21"/>
    <p:sldId id="262" r:id="rId22"/>
    <p:sldId id="270" r:id="rId23"/>
    <p:sldId id="265" r:id="rId24"/>
    <p:sldId id="276" r:id="rId25"/>
    <p:sldId id="274" r:id="rId26"/>
    <p:sldId id="267" r:id="rId27"/>
    <p:sldId id="360" r:id="rId28"/>
    <p:sldId id="361" r:id="rId29"/>
    <p:sldId id="363" r:id="rId30"/>
    <p:sldId id="357" r:id="rId31"/>
    <p:sldId id="277" r:id="rId32"/>
  </p:sldIdLst>
  <p:sldSz cx="12192000" cy="6858000"/>
  <p:notesSz cx="7010400" cy="9296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na" initials="m" lastIdx="5" clrIdx="0">
    <p:extLst>
      <p:ext uri="{19B8F6BF-5375-455C-9EA6-DF929625EA0E}">
        <p15:presenceInfo xmlns:p15="http://schemas.microsoft.com/office/powerpoint/2012/main" userId="mirjana" providerId="None"/>
      </p:ext>
    </p:extLst>
  </p:cmAuthor>
  <p:cmAuthor id="2" name="DPRZS Laptop" initials="DL" lastIdx="18" clrIdx="1">
    <p:extLst>
      <p:ext uri="{19B8F6BF-5375-455C-9EA6-DF929625EA0E}">
        <p15:presenceInfo xmlns:p15="http://schemas.microsoft.com/office/powerpoint/2012/main" userId="42a818fb4ab7cb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E3336"/>
    <a:srgbClr val="385D8A"/>
    <a:srgbClr val="DDE0E2"/>
    <a:srgbClr val="D0D8E8"/>
    <a:srgbClr val="E9EDF4"/>
    <a:srgbClr val="D2D9E7"/>
    <a:srgbClr val="17375E"/>
    <a:srgbClr val="DCE6F2"/>
    <a:srgbClr val="819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71" autoAdjust="0"/>
    <p:restoredTop sz="94374" autoAdjust="0"/>
  </p:normalViewPr>
  <p:slideViewPr>
    <p:cSldViewPr>
      <p:cViewPr varScale="1">
        <p:scale>
          <a:sx n="63" d="100"/>
          <a:sy n="63" d="100"/>
        </p:scale>
        <p:origin x="308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A112F-DD50-4C62-8CF5-8753439A6B00}" type="doc">
      <dgm:prSet loTypeId="urn:microsoft.com/office/officeart/2005/8/layout/equation2" loCatId="relationship" qsTypeId="urn:microsoft.com/office/officeart/2005/8/quickstyle/simple1" qsCatId="simple" csTypeId="urn:microsoft.com/office/officeart/2005/8/colors/accent0_2" csCatId="mainScheme" phldr="1"/>
      <dgm:spPr/>
    </dgm:pt>
    <dgm:pt modelId="{9BB6B3C9-C34D-47A4-97FB-454C9A0E81A7}">
      <dgm:prSet phldrT="[Text]"/>
      <dgm:spPr/>
      <dgm:t>
        <a:bodyPr/>
        <a:lstStyle/>
        <a:p>
          <a:endParaRPr lang="en-US"/>
        </a:p>
      </dgm:t>
    </dgm:pt>
    <dgm:pt modelId="{9BF80B88-1C83-42C1-8D83-1F7864008FEF}" type="parTrans" cxnId="{628C2BE2-1547-496C-A4FA-70A3283B4205}">
      <dgm:prSet/>
      <dgm:spPr/>
      <dgm:t>
        <a:bodyPr/>
        <a:lstStyle/>
        <a:p>
          <a:endParaRPr lang="en-US"/>
        </a:p>
      </dgm:t>
    </dgm:pt>
    <dgm:pt modelId="{3D017F33-0C39-45AF-A75E-CF2FFA2AB289}" type="sibTrans" cxnId="{628C2BE2-1547-496C-A4FA-70A3283B4205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8629E3CC-3688-4F87-91D6-78B90BC7DA93}">
      <dgm:prSet phldrT="[Text]"/>
      <dgm:spPr/>
      <dgm:t>
        <a:bodyPr/>
        <a:lstStyle/>
        <a:p>
          <a:endParaRPr lang="en-US"/>
        </a:p>
      </dgm:t>
    </dgm:pt>
    <dgm:pt modelId="{8383382F-D2E9-4DBB-B3BB-DBACAA383016}" type="parTrans" cxnId="{21879EC6-7AFD-440D-A24A-F03FCB890B74}">
      <dgm:prSet/>
      <dgm:spPr/>
      <dgm:t>
        <a:bodyPr/>
        <a:lstStyle/>
        <a:p>
          <a:endParaRPr lang="en-US"/>
        </a:p>
      </dgm:t>
    </dgm:pt>
    <dgm:pt modelId="{FF1707E3-1B2F-4A90-906F-4E663DDA8D20}" type="sibTrans" cxnId="{21879EC6-7AFD-440D-A24A-F03FCB890B74}">
      <dgm:prSet/>
      <dgm:spPr>
        <a:solidFill>
          <a:srgbClr val="1F497D"/>
        </a:solidFill>
      </dgm:spPr>
      <dgm:t>
        <a:bodyPr/>
        <a:lstStyle/>
        <a:p>
          <a:endParaRPr lang="en-US"/>
        </a:p>
      </dgm:t>
    </dgm:pt>
    <dgm:pt modelId="{51751FF2-095C-4DFB-BB84-BAE362C9B8FD}">
      <dgm:prSet phldrT="[Text]"/>
      <dgm:spPr/>
      <dgm:t>
        <a:bodyPr/>
        <a:lstStyle/>
        <a:p>
          <a:endParaRPr lang="en-US"/>
        </a:p>
      </dgm:t>
    </dgm:pt>
    <dgm:pt modelId="{4EE1597A-1223-4070-BDBC-9C58DF18584D}" type="parTrans" cxnId="{34476D86-785B-478A-BEFA-18F80BC689F4}">
      <dgm:prSet/>
      <dgm:spPr/>
      <dgm:t>
        <a:bodyPr/>
        <a:lstStyle/>
        <a:p>
          <a:endParaRPr lang="en-US"/>
        </a:p>
      </dgm:t>
    </dgm:pt>
    <dgm:pt modelId="{881D042C-E5B0-4AD3-9926-AC8310F5204B}" type="sibTrans" cxnId="{34476D86-785B-478A-BEFA-18F80BC689F4}">
      <dgm:prSet/>
      <dgm:spPr/>
      <dgm:t>
        <a:bodyPr/>
        <a:lstStyle/>
        <a:p>
          <a:endParaRPr lang="en-US"/>
        </a:p>
      </dgm:t>
    </dgm:pt>
    <dgm:pt modelId="{99F5C73C-94AA-4AA2-ABE2-0F13E73D984A}" type="pres">
      <dgm:prSet presAssocID="{67FA112F-DD50-4C62-8CF5-8753439A6B00}" presName="Name0" presStyleCnt="0">
        <dgm:presLayoutVars>
          <dgm:dir/>
          <dgm:resizeHandles val="exact"/>
        </dgm:presLayoutVars>
      </dgm:prSet>
      <dgm:spPr/>
    </dgm:pt>
    <dgm:pt modelId="{4729F9F5-3E90-460A-B225-39B2F3AB2193}" type="pres">
      <dgm:prSet presAssocID="{67FA112F-DD50-4C62-8CF5-8753439A6B00}" presName="vNodes" presStyleCnt="0"/>
      <dgm:spPr/>
    </dgm:pt>
    <dgm:pt modelId="{57A90062-56AE-49FA-BAC3-A501E0465E79}" type="pres">
      <dgm:prSet presAssocID="{9BB6B3C9-C34D-47A4-97FB-454C9A0E81A7}" presName="node" presStyleLbl="node1" presStyleIdx="0" presStyleCnt="3">
        <dgm:presLayoutVars>
          <dgm:bulletEnabled val="1"/>
        </dgm:presLayoutVars>
      </dgm:prSet>
      <dgm:spPr/>
    </dgm:pt>
    <dgm:pt modelId="{E0E62062-A4B9-4584-A884-B27905B450FD}" type="pres">
      <dgm:prSet presAssocID="{3D017F33-0C39-45AF-A75E-CF2FFA2AB289}" presName="spacerT" presStyleCnt="0"/>
      <dgm:spPr/>
    </dgm:pt>
    <dgm:pt modelId="{B0C6B973-1BFC-4139-A35E-C250043BB311}" type="pres">
      <dgm:prSet presAssocID="{3D017F33-0C39-45AF-A75E-CF2FFA2AB289}" presName="sibTrans" presStyleLbl="sibTrans2D1" presStyleIdx="0" presStyleCnt="2"/>
      <dgm:spPr/>
    </dgm:pt>
    <dgm:pt modelId="{C0CFD3F4-9DC1-42F7-8E47-526ED607EFD5}" type="pres">
      <dgm:prSet presAssocID="{3D017F33-0C39-45AF-A75E-CF2FFA2AB289}" presName="spacerB" presStyleCnt="0"/>
      <dgm:spPr/>
    </dgm:pt>
    <dgm:pt modelId="{52FC9BA3-A45B-49B5-B2D7-4D5BCB4A1614}" type="pres">
      <dgm:prSet presAssocID="{8629E3CC-3688-4F87-91D6-78B90BC7DA93}" presName="node" presStyleLbl="node1" presStyleIdx="1" presStyleCnt="3" custLinFactNeighborX="-512" custLinFactNeighborY="-27390">
        <dgm:presLayoutVars>
          <dgm:bulletEnabled val="1"/>
        </dgm:presLayoutVars>
      </dgm:prSet>
      <dgm:spPr/>
    </dgm:pt>
    <dgm:pt modelId="{81D5B54E-92BC-4D8E-98A6-9543F5278258}" type="pres">
      <dgm:prSet presAssocID="{67FA112F-DD50-4C62-8CF5-8753439A6B00}" presName="sibTransLast" presStyleLbl="sibTrans2D1" presStyleIdx="1" presStyleCnt="2"/>
      <dgm:spPr/>
    </dgm:pt>
    <dgm:pt modelId="{4056C608-6397-43A2-A233-3155489B6281}" type="pres">
      <dgm:prSet presAssocID="{67FA112F-DD50-4C62-8CF5-8753439A6B00}" presName="connectorText" presStyleLbl="sibTrans2D1" presStyleIdx="1" presStyleCnt="2"/>
      <dgm:spPr/>
    </dgm:pt>
    <dgm:pt modelId="{35BD8C87-8FD7-469C-9BB6-20110E1B3D86}" type="pres">
      <dgm:prSet presAssocID="{67FA112F-DD50-4C62-8CF5-8753439A6B00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71905300-0DFA-4628-9B8C-48A8E5BB268F}" type="presOf" srcId="{67FA112F-DD50-4C62-8CF5-8753439A6B00}" destId="{99F5C73C-94AA-4AA2-ABE2-0F13E73D984A}" srcOrd="0" destOrd="0" presId="urn:microsoft.com/office/officeart/2005/8/layout/equation2"/>
    <dgm:cxn modelId="{2931D111-78D3-4050-B2C7-0F90BBC04982}" type="presOf" srcId="{51751FF2-095C-4DFB-BB84-BAE362C9B8FD}" destId="{35BD8C87-8FD7-469C-9BB6-20110E1B3D86}" srcOrd="0" destOrd="0" presId="urn:microsoft.com/office/officeart/2005/8/layout/equation2"/>
    <dgm:cxn modelId="{0B2EC847-F251-4170-8BDC-7C6E733BF011}" type="presOf" srcId="{9BB6B3C9-C34D-47A4-97FB-454C9A0E81A7}" destId="{57A90062-56AE-49FA-BAC3-A501E0465E79}" srcOrd="0" destOrd="0" presId="urn:microsoft.com/office/officeart/2005/8/layout/equation2"/>
    <dgm:cxn modelId="{34476D86-785B-478A-BEFA-18F80BC689F4}" srcId="{67FA112F-DD50-4C62-8CF5-8753439A6B00}" destId="{51751FF2-095C-4DFB-BB84-BAE362C9B8FD}" srcOrd="2" destOrd="0" parTransId="{4EE1597A-1223-4070-BDBC-9C58DF18584D}" sibTransId="{881D042C-E5B0-4AD3-9926-AC8310F5204B}"/>
    <dgm:cxn modelId="{27757D8B-F726-42B7-80A8-9C828400429E}" type="presOf" srcId="{FF1707E3-1B2F-4A90-906F-4E663DDA8D20}" destId="{4056C608-6397-43A2-A233-3155489B6281}" srcOrd="1" destOrd="0" presId="urn:microsoft.com/office/officeart/2005/8/layout/equation2"/>
    <dgm:cxn modelId="{C8ABF993-18E0-407D-AF37-B777E14E691D}" type="presOf" srcId="{8629E3CC-3688-4F87-91D6-78B90BC7DA93}" destId="{52FC9BA3-A45B-49B5-B2D7-4D5BCB4A1614}" srcOrd="0" destOrd="0" presId="urn:microsoft.com/office/officeart/2005/8/layout/equation2"/>
    <dgm:cxn modelId="{0F840596-0398-491B-8D07-D6F17FC4A876}" type="presOf" srcId="{FF1707E3-1B2F-4A90-906F-4E663DDA8D20}" destId="{81D5B54E-92BC-4D8E-98A6-9543F5278258}" srcOrd="0" destOrd="0" presId="urn:microsoft.com/office/officeart/2005/8/layout/equation2"/>
    <dgm:cxn modelId="{21879EC6-7AFD-440D-A24A-F03FCB890B74}" srcId="{67FA112F-DD50-4C62-8CF5-8753439A6B00}" destId="{8629E3CC-3688-4F87-91D6-78B90BC7DA93}" srcOrd="1" destOrd="0" parTransId="{8383382F-D2E9-4DBB-B3BB-DBACAA383016}" sibTransId="{FF1707E3-1B2F-4A90-906F-4E663DDA8D20}"/>
    <dgm:cxn modelId="{628C2BE2-1547-496C-A4FA-70A3283B4205}" srcId="{67FA112F-DD50-4C62-8CF5-8753439A6B00}" destId="{9BB6B3C9-C34D-47A4-97FB-454C9A0E81A7}" srcOrd="0" destOrd="0" parTransId="{9BF80B88-1C83-42C1-8D83-1F7864008FEF}" sibTransId="{3D017F33-0C39-45AF-A75E-CF2FFA2AB289}"/>
    <dgm:cxn modelId="{D1B360EB-61F9-40D5-B1C4-5ACD19F54D3A}" type="presOf" srcId="{3D017F33-0C39-45AF-A75E-CF2FFA2AB289}" destId="{B0C6B973-1BFC-4139-A35E-C250043BB311}" srcOrd="0" destOrd="0" presId="urn:microsoft.com/office/officeart/2005/8/layout/equation2"/>
    <dgm:cxn modelId="{FC0FF47D-062D-4E20-8356-56043489DCA0}" type="presParOf" srcId="{99F5C73C-94AA-4AA2-ABE2-0F13E73D984A}" destId="{4729F9F5-3E90-460A-B225-39B2F3AB2193}" srcOrd="0" destOrd="0" presId="urn:microsoft.com/office/officeart/2005/8/layout/equation2"/>
    <dgm:cxn modelId="{314C3740-8C1E-4319-9584-4E0EF22D64FC}" type="presParOf" srcId="{4729F9F5-3E90-460A-B225-39B2F3AB2193}" destId="{57A90062-56AE-49FA-BAC3-A501E0465E79}" srcOrd="0" destOrd="0" presId="urn:microsoft.com/office/officeart/2005/8/layout/equation2"/>
    <dgm:cxn modelId="{43862D79-B9C4-41CD-823A-BBB804DC55AC}" type="presParOf" srcId="{4729F9F5-3E90-460A-B225-39B2F3AB2193}" destId="{E0E62062-A4B9-4584-A884-B27905B450FD}" srcOrd="1" destOrd="0" presId="urn:microsoft.com/office/officeart/2005/8/layout/equation2"/>
    <dgm:cxn modelId="{47224BA1-ECF6-4389-A4BE-CCA0D8B04FD4}" type="presParOf" srcId="{4729F9F5-3E90-460A-B225-39B2F3AB2193}" destId="{B0C6B973-1BFC-4139-A35E-C250043BB311}" srcOrd="2" destOrd="0" presId="urn:microsoft.com/office/officeart/2005/8/layout/equation2"/>
    <dgm:cxn modelId="{A35EFAAC-8B17-4762-ADA1-CF53014BBECA}" type="presParOf" srcId="{4729F9F5-3E90-460A-B225-39B2F3AB2193}" destId="{C0CFD3F4-9DC1-42F7-8E47-526ED607EFD5}" srcOrd="3" destOrd="0" presId="urn:microsoft.com/office/officeart/2005/8/layout/equation2"/>
    <dgm:cxn modelId="{543A40AD-A862-49FE-9A07-132C9761D3C6}" type="presParOf" srcId="{4729F9F5-3E90-460A-B225-39B2F3AB2193}" destId="{52FC9BA3-A45B-49B5-B2D7-4D5BCB4A1614}" srcOrd="4" destOrd="0" presId="urn:microsoft.com/office/officeart/2005/8/layout/equation2"/>
    <dgm:cxn modelId="{82944B90-8018-4C45-A574-35627988666C}" type="presParOf" srcId="{99F5C73C-94AA-4AA2-ABE2-0F13E73D984A}" destId="{81D5B54E-92BC-4D8E-98A6-9543F5278258}" srcOrd="1" destOrd="0" presId="urn:microsoft.com/office/officeart/2005/8/layout/equation2"/>
    <dgm:cxn modelId="{6530A93F-9FDC-462E-B7E0-F147AAEC47A1}" type="presParOf" srcId="{81D5B54E-92BC-4D8E-98A6-9543F5278258}" destId="{4056C608-6397-43A2-A233-3155489B6281}" srcOrd="0" destOrd="0" presId="urn:microsoft.com/office/officeart/2005/8/layout/equation2"/>
    <dgm:cxn modelId="{451C2291-7FA9-44D4-8C15-E6367741EB60}" type="presParOf" srcId="{99F5C73C-94AA-4AA2-ABE2-0F13E73D984A}" destId="{35BD8C87-8FD7-469C-9BB6-20110E1B3D8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4780AD-9010-4DD4-9FA2-9259E5399AF3}" type="doc">
      <dgm:prSet loTypeId="urn:microsoft.com/office/officeart/2005/8/layout/cycle6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7F36B2F-BD18-49F6-B46D-E573BC701CE5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
</a:t>
          </a:r>
        </a:p>
      </dgm:t>
    </dgm:pt>
    <dgm:pt modelId="{E56A6B57-635C-43B8-AF07-ACB1E3823E6E}" type="parTrans" cxnId="{27F5741A-79E1-410E-8D8D-ED73E9E3B6D8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1BF0173-C62F-4864-8751-A0F147D19ECF}" type="sibTrans" cxnId="{27F5741A-79E1-410E-8D8D-ED73E9E3B6D8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69AF2F-104C-42B7-803A-C82D78EC4D08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Kragujevac
</a:t>
          </a:r>
        </a:p>
      </dgm:t>
    </dgm:pt>
    <dgm:pt modelId="{961BEDF8-A386-41B0-B20A-952C49209160}" type="parTrans" cxnId="{97313D74-3208-4F8E-BCDE-BCD2B75854B5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49A515-A0C1-4175-A153-B26663251814}" type="sibTrans" cxnId="{97313D74-3208-4F8E-BCDE-BCD2B75854B5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C2490D-2527-4365-B98D-28C67022D32E}">
      <dgm:prSet phldrT="[Text]"/>
      <dgm:spPr/>
      <dgm:t>
        <a:bodyPr/>
        <a:lstStyle/>
        <a:p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85DE913A-B7B5-4C26-AC2A-8557BC5399FA}" type="parTrans" cxnId="{3B81F94E-60C0-4BA1-AE0D-BF2B69035CE2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D00FBD9-0F9A-41C2-BF02-0A25E7D85F13}" type="sibTrans" cxnId="{3B81F94E-60C0-4BA1-AE0D-BF2B69035CE2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D38E23-AAA4-49A1-9D95-675C9C63EA6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
</a:t>
          </a:r>
        </a:p>
      </dgm:t>
    </dgm:pt>
    <dgm:pt modelId="{0014BCC6-EC49-4168-AD47-3969C12B7469}" type="parTrans" cxnId="{666E8A05-5A4F-475E-BDCF-42CF18D24F9B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19B5EB-A867-4E49-82F9-8249BF8FE405}" type="sibTrans" cxnId="{666E8A05-5A4F-475E-BDCF-42CF18D24F9B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2C4740-0946-4B35-9F7F-849C6C98F226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Novi Sad
</a:t>
          </a:r>
        </a:p>
      </dgm:t>
    </dgm:pt>
    <dgm:pt modelId="{C677B9B9-84A3-474E-A63D-527E00BEE44D}" type="parTrans" cxnId="{77E98BA4-748F-41D8-8770-B5F5010C2411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0DF9F3-7166-4CAF-82EC-84AB6DA1CB10}" type="sibTrans" cxnId="{77E98BA4-748F-41D8-8770-B5F5010C2411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A9B657-4836-47BB-AB22-065EFF7E60B5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r-HR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Zaječar</a:t>
          </a:r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8C68F3-1999-4EB0-B68F-9969D7D095B7}" type="parTrans" cxnId="{583547C9-A9D5-4786-AB47-DF6EF651CD39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F39EC2-D91F-43DF-8D18-03CCDCC5C437}" type="sibTrans" cxnId="{583547C9-A9D5-4786-AB47-DF6EF651CD39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0E8AC1-4653-46F8-9F5F-F7971BE53215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*Novi Pazar 
</a:t>
          </a:r>
        </a:p>
      </dgm:t>
    </dgm:pt>
    <dgm:pt modelId="{561F4592-BAB9-4D08-A202-CF660C17DBEF}" type="parTrans" cxnId="{44ADD7F7-0CC6-42C7-882C-E85B6AA6A4BA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B22254-29A4-404B-9262-097F5314A9DE}" type="sibTrans" cxnId="{44ADD7F7-0CC6-42C7-882C-E85B6AA6A4BA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3F24C2-5456-4A24-BC0B-17FDE584C00F}" type="pres">
      <dgm:prSet presAssocID="{D54780AD-9010-4DD4-9FA2-9259E5399AF3}" presName="cycle" presStyleCnt="0">
        <dgm:presLayoutVars>
          <dgm:dir/>
          <dgm:resizeHandles val="exact"/>
        </dgm:presLayoutVars>
      </dgm:prSet>
      <dgm:spPr/>
    </dgm:pt>
    <dgm:pt modelId="{FBD2B45B-7653-41D3-B3EA-6B99B88BC595}" type="pres">
      <dgm:prSet presAssocID="{D7F36B2F-BD18-49F6-B46D-E573BC701CE5}" presName="node" presStyleLbl="node1" presStyleIdx="0" presStyleCnt="7">
        <dgm:presLayoutVars>
          <dgm:bulletEnabled val="1"/>
        </dgm:presLayoutVars>
      </dgm:prSet>
      <dgm:spPr/>
    </dgm:pt>
    <dgm:pt modelId="{8D18E3D0-8D9F-4663-9D66-8D7A818F488D}" type="pres">
      <dgm:prSet presAssocID="{D7F36B2F-BD18-49F6-B46D-E573BC701CE5}" presName="spNode" presStyleCnt="0"/>
      <dgm:spPr/>
    </dgm:pt>
    <dgm:pt modelId="{5CC9928A-25E7-49E9-9793-C5500224D9FB}" type="pres">
      <dgm:prSet presAssocID="{41BF0173-C62F-4864-8751-A0F147D19ECF}" presName="sibTrans" presStyleLbl="sibTrans1D1" presStyleIdx="0" presStyleCnt="7"/>
      <dgm:spPr/>
    </dgm:pt>
    <dgm:pt modelId="{6739DF0F-6CEE-4C5B-A9A0-F077CBBDBF7E}" type="pres">
      <dgm:prSet presAssocID="{9EA9B657-4836-47BB-AB22-065EFF7E60B5}" presName="node" presStyleLbl="node1" presStyleIdx="1" presStyleCnt="7">
        <dgm:presLayoutVars>
          <dgm:bulletEnabled val="1"/>
        </dgm:presLayoutVars>
      </dgm:prSet>
      <dgm:spPr/>
    </dgm:pt>
    <dgm:pt modelId="{92391EC7-2785-4261-A0C3-0756B928D936}" type="pres">
      <dgm:prSet presAssocID="{9EA9B657-4836-47BB-AB22-065EFF7E60B5}" presName="spNode" presStyleCnt="0"/>
      <dgm:spPr/>
    </dgm:pt>
    <dgm:pt modelId="{CC4B3534-CB2D-4693-B270-FB1CB3529196}" type="pres">
      <dgm:prSet presAssocID="{9FF39EC2-D91F-43DF-8D18-03CCDCC5C437}" presName="sibTrans" presStyleLbl="sibTrans1D1" presStyleIdx="1" presStyleCnt="7"/>
      <dgm:spPr/>
    </dgm:pt>
    <dgm:pt modelId="{EB05D206-22D5-485A-AC86-BA25C97945BD}" type="pres">
      <dgm:prSet presAssocID="{8D69AF2F-104C-42B7-803A-C82D78EC4D08}" presName="node" presStyleLbl="node1" presStyleIdx="2" presStyleCnt="7" custRadScaleRad="95374" custRadScaleInc="-17691">
        <dgm:presLayoutVars>
          <dgm:bulletEnabled val="1"/>
        </dgm:presLayoutVars>
      </dgm:prSet>
      <dgm:spPr/>
    </dgm:pt>
    <dgm:pt modelId="{60B4F395-0397-41F6-869A-D49A6DD67092}" type="pres">
      <dgm:prSet presAssocID="{8D69AF2F-104C-42B7-803A-C82D78EC4D08}" presName="spNode" presStyleCnt="0"/>
      <dgm:spPr/>
    </dgm:pt>
    <dgm:pt modelId="{11F79D6C-1B7B-41C9-9D00-FEA352B54882}" type="pres">
      <dgm:prSet presAssocID="{A049A515-A0C1-4175-A153-B26663251814}" presName="sibTrans" presStyleLbl="sibTrans1D1" presStyleIdx="2" presStyleCnt="7"/>
      <dgm:spPr/>
    </dgm:pt>
    <dgm:pt modelId="{235A220F-EADC-4F13-A5F8-BD53946A5C2A}" type="pres">
      <dgm:prSet presAssocID="{27C2490D-2527-4365-B98D-28C67022D32E}" presName="node" presStyleLbl="node1" presStyleIdx="3" presStyleCnt="7">
        <dgm:presLayoutVars>
          <dgm:bulletEnabled val="1"/>
        </dgm:presLayoutVars>
      </dgm:prSet>
      <dgm:spPr/>
    </dgm:pt>
    <dgm:pt modelId="{AC1856A1-362B-48D4-B365-B18D16C28259}" type="pres">
      <dgm:prSet presAssocID="{27C2490D-2527-4365-B98D-28C67022D32E}" presName="spNode" presStyleCnt="0"/>
      <dgm:spPr/>
    </dgm:pt>
    <dgm:pt modelId="{B6E7C2A9-022B-46F7-A3DB-84BD4E44CE30}" type="pres">
      <dgm:prSet presAssocID="{6D00FBD9-0F9A-41C2-BF02-0A25E7D85F13}" presName="sibTrans" presStyleLbl="sibTrans1D1" presStyleIdx="3" presStyleCnt="7"/>
      <dgm:spPr/>
    </dgm:pt>
    <dgm:pt modelId="{4B86F6D5-854F-42AC-B54F-D6FF03007465}" type="pres">
      <dgm:prSet presAssocID="{400E8AC1-4653-46F8-9F5F-F7971BE53215}" presName="node" presStyleLbl="node1" presStyleIdx="4" presStyleCnt="7">
        <dgm:presLayoutVars>
          <dgm:bulletEnabled val="1"/>
        </dgm:presLayoutVars>
      </dgm:prSet>
      <dgm:spPr/>
    </dgm:pt>
    <dgm:pt modelId="{347EA485-4C7E-4370-8311-30EE5844EBA1}" type="pres">
      <dgm:prSet presAssocID="{400E8AC1-4653-46F8-9F5F-F7971BE53215}" presName="spNode" presStyleCnt="0"/>
      <dgm:spPr/>
    </dgm:pt>
    <dgm:pt modelId="{8D25A30D-A905-497E-9D2B-F585620D4170}" type="pres">
      <dgm:prSet presAssocID="{FDB22254-29A4-404B-9262-097F5314A9DE}" presName="sibTrans" presStyleLbl="sibTrans1D1" presStyleIdx="4" presStyleCnt="7"/>
      <dgm:spPr/>
    </dgm:pt>
    <dgm:pt modelId="{D43C9EB0-CA17-49CF-B2E3-747C056B99B7}" type="pres">
      <dgm:prSet presAssocID="{52D38E23-AAA4-49A1-9D95-675C9C63EA61}" presName="node" presStyleLbl="node1" presStyleIdx="5" presStyleCnt="7">
        <dgm:presLayoutVars>
          <dgm:bulletEnabled val="1"/>
        </dgm:presLayoutVars>
      </dgm:prSet>
      <dgm:spPr/>
    </dgm:pt>
    <dgm:pt modelId="{8475855C-66A0-4025-AA8D-36800C35BA05}" type="pres">
      <dgm:prSet presAssocID="{52D38E23-AAA4-49A1-9D95-675C9C63EA61}" presName="spNode" presStyleCnt="0"/>
      <dgm:spPr/>
    </dgm:pt>
    <dgm:pt modelId="{255E3F72-47A0-4C97-B68E-73B79D24ED50}" type="pres">
      <dgm:prSet presAssocID="{1519B5EB-A867-4E49-82F9-8249BF8FE405}" presName="sibTrans" presStyleLbl="sibTrans1D1" presStyleIdx="5" presStyleCnt="7"/>
      <dgm:spPr/>
    </dgm:pt>
    <dgm:pt modelId="{B6C9A082-9F98-4F15-B680-6DA35C8B1E96}" type="pres">
      <dgm:prSet presAssocID="{5F2C4740-0946-4B35-9F7F-849C6C98F226}" presName="node" presStyleLbl="node1" presStyleIdx="6" presStyleCnt="7" custRadScaleRad="103743" custRadScaleInc="-27692">
        <dgm:presLayoutVars>
          <dgm:bulletEnabled val="1"/>
        </dgm:presLayoutVars>
      </dgm:prSet>
      <dgm:spPr/>
    </dgm:pt>
    <dgm:pt modelId="{CFBD36CF-A692-4945-8072-DC9A8FB3CC13}" type="pres">
      <dgm:prSet presAssocID="{5F2C4740-0946-4B35-9F7F-849C6C98F226}" presName="spNode" presStyleCnt="0"/>
      <dgm:spPr/>
    </dgm:pt>
    <dgm:pt modelId="{AA1C26E8-27B8-411D-B4EC-46298627D58F}" type="pres">
      <dgm:prSet presAssocID="{1D0DF9F3-7166-4CAF-82EC-84AB6DA1CB10}" presName="sibTrans" presStyleLbl="sibTrans1D1" presStyleIdx="6" presStyleCnt="7"/>
      <dgm:spPr/>
    </dgm:pt>
  </dgm:ptLst>
  <dgm:cxnLst>
    <dgm:cxn modelId="{666E8A05-5A4F-475E-BDCF-42CF18D24F9B}" srcId="{D54780AD-9010-4DD4-9FA2-9259E5399AF3}" destId="{52D38E23-AAA4-49A1-9D95-675C9C63EA61}" srcOrd="5" destOrd="0" parTransId="{0014BCC6-EC49-4168-AD47-3969C12B7469}" sibTransId="{1519B5EB-A867-4E49-82F9-8249BF8FE405}"/>
    <dgm:cxn modelId="{CEF8350A-A0CD-4F28-AD0E-C88970248009}" type="presOf" srcId="{9EA9B657-4836-47BB-AB22-065EFF7E60B5}" destId="{6739DF0F-6CEE-4C5B-A9A0-F077CBBDBF7E}" srcOrd="0" destOrd="0" presId="urn:microsoft.com/office/officeart/2005/8/layout/cycle6"/>
    <dgm:cxn modelId="{E6700918-24FA-4653-B901-06DD0BE1A80B}" type="presOf" srcId="{400E8AC1-4653-46F8-9F5F-F7971BE53215}" destId="{4B86F6D5-854F-42AC-B54F-D6FF03007465}" srcOrd="0" destOrd="0" presId="urn:microsoft.com/office/officeart/2005/8/layout/cycle6"/>
    <dgm:cxn modelId="{2552401A-5F15-4EDE-ABB9-6F1B6722AB80}" type="presOf" srcId="{D54780AD-9010-4DD4-9FA2-9259E5399AF3}" destId="{F53F24C2-5456-4A24-BC0B-17FDE584C00F}" srcOrd="0" destOrd="0" presId="urn:microsoft.com/office/officeart/2005/8/layout/cycle6"/>
    <dgm:cxn modelId="{27F5741A-79E1-410E-8D8D-ED73E9E3B6D8}" srcId="{D54780AD-9010-4DD4-9FA2-9259E5399AF3}" destId="{D7F36B2F-BD18-49F6-B46D-E573BC701CE5}" srcOrd="0" destOrd="0" parTransId="{E56A6B57-635C-43B8-AF07-ACB1E3823E6E}" sibTransId="{41BF0173-C62F-4864-8751-A0F147D19ECF}"/>
    <dgm:cxn modelId="{CBDB4E23-D437-4694-90DD-DD91657B22BA}" type="presOf" srcId="{1D0DF9F3-7166-4CAF-82EC-84AB6DA1CB10}" destId="{AA1C26E8-27B8-411D-B4EC-46298627D58F}" srcOrd="0" destOrd="0" presId="urn:microsoft.com/office/officeart/2005/8/layout/cycle6"/>
    <dgm:cxn modelId="{385F452A-2996-4A17-883F-587FBD3044BE}" type="presOf" srcId="{5F2C4740-0946-4B35-9F7F-849C6C98F226}" destId="{B6C9A082-9F98-4F15-B680-6DA35C8B1E96}" srcOrd="0" destOrd="0" presId="urn:microsoft.com/office/officeart/2005/8/layout/cycle6"/>
    <dgm:cxn modelId="{6F931D69-EF89-4600-8EBB-B625A239B71E}" type="presOf" srcId="{A049A515-A0C1-4175-A153-B26663251814}" destId="{11F79D6C-1B7B-41C9-9D00-FEA352B54882}" srcOrd="0" destOrd="0" presId="urn:microsoft.com/office/officeart/2005/8/layout/cycle6"/>
    <dgm:cxn modelId="{3B81F94E-60C0-4BA1-AE0D-BF2B69035CE2}" srcId="{D54780AD-9010-4DD4-9FA2-9259E5399AF3}" destId="{27C2490D-2527-4365-B98D-28C67022D32E}" srcOrd="3" destOrd="0" parTransId="{85DE913A-B7B5-4C26-AC2A-8557BC5399FA}" sibTransId="{6D00FBD9-0F9A-41C2-BF02-0A25E7D85F13}"/>
    <dgm:cxn modelId="{EBE6266F-3B8E-45FE-9B84-15A9268FD78A}" type="presOf" srcId="{6D00FBD9-0F9A-41C2-BF02-0A25E7D85F13}" destId="{B6E7C2A9-022B-46F7-A3DB-84BD4E44CE30}" srcOrd="0" destOrd="0" presId="urn:microsoft.com/office/officeart/2005/8/layout/cycle6"/>
    <dgm:cxn modelId="{1D083C6F-847F-4D31-B18D-A4F3C411DD0F}" type="presOf" srcId="{1519B5EB-A867-4E49-82F9-8249BF8FE405}" destId="{255E3F72-47A0-4C97-B68E-73B79D24ED50}" srcOrd="0" destOrd="0" presId="urn:microsoft.com/office/officeart/2005/8/layout/cycle6"/>
    <dgm:cxn modelId="{97313D74-3208-4F8E-BCDE-BCD2B75854B5}" srcId="{D54780AD-9010-4DD4-9FA2-9259E5399AF3}" destId="{8D69AF2F-104C-42B7-803A-C82D78EC4D08}" srcOrd="2" destOrd="0" parTransId="{961BEDF8-A386-41B0-B20A-952C49209160}" sibTransId="{A049A515-A0C1-4175-A153-B26663251814}"/>
    <dgm:cxn modelId="{9F6B758A-0EEA-4A4B-995C-6C2BBEFA34D7}" type="presOf" srcId="{27C2490D-2527-4365-B98D-28C67022D32E}" destId="{235A220F-EADC-4F13-A5F8-BD53946A5C2A}" srcOrd="0" destOrd="0" presId="urn:microsoft.com/office/officeart/2005/8/layout/cycle6"/>
    <dgm:cxn modelId="{B648E3A2-0B1E-4F45-8A35-DB5CDC2AA57D}" type="presOf" srcId="{41BF0173-C62F-4864-8751-A0F147D19ECF}" destId="{5CC9928A-25E7-49E9-9793-C5500224D9FB}" srcOrd="0" destOrd="0" presId="urn:microsoft.com/office/officeart/2005/8/layout/cycle6"/>
    <dgm:cxn modelId="{77E98BA4-748F-41D8-8770-B5F5010C2411}" srcId="{D54780AD-9010-4DD4-9FA2-9259E5399AF3}" destId="{5F2C4740-0946-4B35-9F7F-849C6C98F226}" srcOrd="6" destOrd="0" parTransId="{C677B9B9-84A3-474E-A63D-527E00BEE44D}" sibTransId="{1D0DF9F3-7166-4CAF-82EC-84AB6DA1CB10}"/>
    <dgm:cxn modelId="{052683C1-2728-4728-BEB9-6E1F979672C2}" type="presOf" srcId="{9FF39EC2-D91F-43DF-8D18-03CCDCC5C437}" destId="{CC4B3534-CB2D-4693-B270-FB1CB3529196}" srcOrd="0" destOrd="0" presId="urn:microsoft.com/office/officeart/2005/8/layout/cycle6"/>
    <dgm:cxn modelId="{CFC4D1C8-8075-4EC9-BBA3-4C994CC2247A}" type="presOf" srcId="{D7F36B2F-BD18-49F6-B46D-E573BC701CE5}" destId="{FBD2B45B-7653-41D3-B3EA-6B99B88BC595}" srcOrd="0" destOrd="0" presId="urn:microsoft.com/office/officeart/2005/8/layout/cycle6"/>
    <dgm:cxn modelId="{583547C9-A9D5-4786-AB47-DF6EF651CD39}" srcId="{D54780AD-9010-4DD4-9FA2-9259E5399AF3}" destId="{9EA9B657-4836-47BB-AB22-065EFF7E60B5}" srcOrd="1" destOrd="0" parTransId="{C18C68F3-1999-4EB0-B68F-9969D7D095B7}" sibTransId="{9FF39EC2-D91F-43DF-8D18-03CCDCC5C437}"/>
    <dgm:cxn modelId="{11A440D4-DD38-4CFD-AC61-3596431CAC29}" type="presOf" srcId="{52D38E23-AAA4-49A1-9D95-675C9C63EA61}" destId="{D43C9EB0-CA17-49CF-B2E3-747C056B99B7}" srcOrd="0" destOrd="0" presId="urn:microsoft.com/office/officeart/2005/8/layout/cycle6"/>
    <dgm:cxn modelId="{BE8879E8-1D95-4BD7-99D5-4DDBC30D6CF9}" type="presOf" srcId="{FDB22254-29A4-404B-9262-097F5314A9DE}" destId="{8D25A30D-A905-497E-9D2B-F585620D4170}" srcOrd="0" destOrd="0" presId="urn:microsoft.com/office/officeart/2005/8/layout/cycle6"/>
    <dgm:cxn modelId="{33D301EB-A09F-4BB4-A97C-4ECA55EC5CE6}" type="presOf" srcId="{8D69AF2F-104C-42B7-803A-C82D78EC4D08}" destId="{EB05D206-22D5-485A-AC86-BA25C97945BD}" srcOrd="0" destOrd="0" presId="urn:microsoft.com/office/officeart/2005/8/layout/cycle6"/>
    <dgm:cxn modelId="{44ADD7F7-0CC6-42C7-882C-E85B6AA6A4BA}" srcId="{D54780AD-9010-4DD4-9FA2-9259E5399AF3}" destId="{400E8AC1-4653-46F8-9F5F-F7971BE53215}" srcOrd="4" destOrd="0" parTransId="{561F4592-BAB9-4D08-A202-CF660C17DBEF}" sibTransId="{FDB22254-29A4-404B-9262-097F5314A9DE}"/>
    <dgm:cxn modelId="{47838ABE-6228-4FF6-98BD-573660257CDF}" type="presParOf" srcId="{F53F24C2-5456-4A24-BC0B-17FDE584C00F}" destId="{FBD2B45B-7653-41D3-B3EA-6B99B88BC595}" srcOrd="0" destOrd="0" presId="urn:microsoft.com/office/officeart/2005/8/layout/cycle6"/>
    <dgm:cxn modelId="{1340B22A-6317-468F-8A19-95721191B51B}" type="presParOf" srcId="{F53F24C2-5456-4A24-BC0B-17FDE584C00F}" destId="{8D18E3D0-8D9F-4663-9D66-8D7A818F488D}" srcOrd="1" destOrd="0" presId="urn:microsoft.com/office/officeart/2005/8/layout/cycle6"/>
    <dgm:cxn modelId="{D7C469FB-BED6-4C7E-A83E-D260A1FA5396}" type="presParOf" srcId="{F53F24C2-5456-4A24-BC0B-17FDE584C00F}" destId="{5CC9928A-25E7-49E9-9793-C5500224D9FB}" srcOrd="2" destOrd="0" presId="urn:microsoft.com/office/officeart/2005/8/layout/cycle6"/>
    <dgm:cxn modelId="{52CB1060-B26B-4CC5-8CE6-18EA92130B6B}" type="presParOf" srcId="{F53F24C2-5456-4A24-BC0B-17FDE584C00F}" destId="{6739DF0F-6CEE-4C5B-A9A0-F077CBBDBF7E}" srcOrd="3" destOrd="0" presId="urn:microsoft.com/office/officeart/2005/8/layout/cycle6"/>
    <dgm:cxn modelId="{D5885FA8-9F9B-44AE-A57C-91D2AC652689}" type="presParOf" srcId="{F53F24C2-5456-4A24-BC0B-17FDE584C00F}" destId="{92391EC7-2785-4261-A0C3-0756B928D936}" srcOrd="4" destOrd="0" presId="urn:microsoft.com/office/officeart/2005/8/layout/cycle6"/>
    <dgm:cxn modelId="{847EDEF5-0BB0-4341-88D0-496DECDA9764}" type="presParOf" srcId="{F53F24C2-5456-4A24-BC0B-17FDE584C00F}" destId="{CC4B3534-CB2D-4693-B270-FB1CB3529196}" srcOrd="5" destOrd="0" presId="urn:microsoft.com/office/officeart/2005/8/layout/cycle6"/>
    <dgm:cxn modelId="{D57DF1B1-7023-490D-93AB-2E12118365B6}" type="presParOf" srcId="{F53F24C2-5456-4A24-BC0B-17FDE584C00F}" destId="{EB05D206-22D5-485A-AC86-BA25C97945BD}" srcOrd="6" destOrd="0" presId="urn:microsoft.com/office/officeart/2005/8/layout/cycle6"/>
    <dgm:cxn modelId="{A2D24143-DA66-46C8-A2AA-5FD09C63388D}" type="presParOf" srcId="{F53F24C2-5456-4A24-BC0B-17FDE584C00F}" destId="{60B4F395-0397-41F6-869A-D49A6DD67092}" srcOrd="7" destOrd="0" presId="urn:microsoft.com/office/officeart/2005/8/layout/cycle6"/>
    <dgm:cxn modelId="{873D4532-2DC1-4C52-900D-6B5F1E358344}" type="presParOf" srcId="{F53F24C2-5456-4A24-BC0B-17FDE584C00F}" destId="{11F79D6C-1B7B-41C9-9D00-FEA352B54882}" srcOrd="8" destOrd="0" presId="urn:microsoft.com/office/officeart/2005/8/layout/cycle6"/>
    <dgm:cxn modelId="{4762FC3B-A0E6-4DBE-93B0-75B9AD870B90}" type="presParOf" srcId="{F53F24C2-5456-4A24-BC0B-17FDE584C00F}" destId="{235A220F-EADC-4F13-A5F8-BD53946A5C2A}" srcOrd="9" destOrd="0" presId="urn:microsoft.com/office/officeart/2005/8/layout/cycle6"/>
    <dgm:cxn modelId="{1D8CF7AE-C2CA-4DBD-8AFA-93BDD2798CB6}" type="presParOf" srcId="{F53F24C2-5456-4A24-BC0B-17FDE584C00F}" destId="{AC1856A1-362B-48D4-B365-B18D16C28259}" srcOrd="10" destOrd="0" presId="urn:microsoft.com/office/officeart/2005/8/layout/cycle6"/>
    <dgm:cxn modelId="{798D1E73-7965-4E39-9623-7D7B45F4B47C}" type="presParOf" srcId="{F53F24C2-5456-4A24-BC0B-17FDE584C00F}" destId="{B6E7C2A9-022B-46F7-A3DB-84BD4E44CE30}" srcOrd="11" destOrd="0" presId="urn:microsoft.com/office/officeart/2005/8/layout/cycle6"/>
    <dgm:cxn modelId="{81E825D0-6D1C-4BAD-B69D-BE69BEE35EDF}" type="presParOf" srcId="{F53F24C2-5456-4A24-BC0B-17FDE584C00F}" destId="{4B86F6D5-854F-42AC-B54F-D6FF03007465}" srcOrd="12" destOrd="0" presId="urn:microsoft.com/office/officeart/2005/8/layout/cycle6"/>
    <dgm:cxn modelId="{E70F6040-A917-4AC7-BE5A-B810A6DB8A0E}" type="presParOf" srcId="{F53F24C2-5456-4A24-BC0B-17FDE584C00F}" destId="{347EA485-4C7E-4370-8311-30EE5844EBA1}" srcOrd="13" destOrd="0" presId="urn:microsoft.com/office/officeart/2005/8/layout/cycle6"/>
    <dgm:cxn modelId="{354D0B32-5089-4DEC-A3F5-F1FA4DD8E3B5}" type="presParOf" srcId="{F53F24C2-5456-4A24-BC0B-17FDE584C00F}" destId="{8D25A30D-A905-497E-9D2B-F585620D4170}" srcOrd="14" destOrd="0" presId="urn:microsoft.com/office/officeart/2005/8/layout/cycle6"/>
    <dgm:cxn modelId="{B6252CC2-1B3B-432C-8245-6994B079179D}" type="presParOf" srcId="{F53F24C2-5456-4A24-BC0B-17FDE584C00F}" destId="{D43C9EB0-CA17-49CF-B2E3-747C056B99B7}" srcOrd="15" destOrd="0" presId="urn:microsoft.com/office/officeart/2005/8/layout/cycle6"/>
    <dgm:cxn modelId="{E7748FE8-1F35-447A-8A96-4C9A995EDCC0}" type="presParOf" srcId="{F53F24C2-5456-4A24-BC0B-17FDE584C00F}" destId="{8475855C-66A0-4025-AA8D-36800C35BA05}" srcOrd="16" destOrd="0" presId="urn:microsoft.com/office/officeart/2005/8/layout/cycle6"/>
    <dgm:cxn modelId="{E502F250-1652-4EBF-B5D1-C7C075DB0EEB}" type="presParOf" srcId="{F53F24C2-5456-4A24-BC0B-17FDE584C00F}" destId="{255E3F72-47A0-4C97-B68E-73B79D24ED50}" srcOrd="17" destOrd="0" presId="urn:microsoft.com/office/officeart/2005/8/layout/cycle6"/>
    <dgm:cxn modelId="{8B35545E-39B1-4605-90D2-0C8A1BDCBAD8}" type="presParOf" srcId="{F53F24C2-5456-4A24-BC0B-17FDE584C00F}" destId="{B6C9A082-9F98-4F15-B680-6DA35C8B1E96}" srcOrd="18" destOrd="0" presId="urn:microsoft.com/office/officeart/2005/8/layout/cycle6"/>
    <dgm:cxn modelId="{605831E6-794B-4F2B-979A-E43667C8E96D}" type="presParOf" srcId="{F53F24C2-5456-4A24-BC0B-17FDE584C00F}" destId="{CFBD36CF-A692-4945-8072-DC9A8FB3CC13}" srcOrd="19" destOrd="0" presId="urn:microsoft.com/office/officeart/2005/8/layout/cycle6"/>
    <dgm:cxn modelId="{1A5DA468-F91E-4352-B28F-5D3037AC1378}" type="presParOf" srcId="{F53F24C2-5456-4A24-BC0B-17FDE584C00F}" destId="{AA1C26E8-27B8-411D-B4EC-46298627D58F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475BBD-E765-4DFC-AADD-2E5B1F6FB1DE}" type="doc">
      <dgm:prSet loTypeId="urn:microsoft.com/office/officeart/2005/8/layout/radial3" loCatId="cycle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324910E-3B11-4BA9-8C64-0019C28287B6}">
      <dgm:prSet phldrT="[Text]" custT="1"/>
      <dgm:spPr/>
      <dgm:t>
        <a:bodyPr/>
        <a:lstStyle/>
        <a:p>
          <a:r>
            <a:rPr lang="hr-HR" sz="20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Urgentni centar UKC Srbije</a:t>
          </a:r>
          <a:r>
            <a:rPr lang="sr-Cyrl-RS" sz="20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endParaRPr lang="en-US" sz="28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549868A-00C3-4FFC-ACAE-A0E7313F9588}" type="parTrans" cxnId="{8BA41AC0-1452-4941-AA5D-879A79D30276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9B5958-53BA-4A83-8E7C-01490B25AD0B}" type="sibTrans" cxnId="{8BA41AC0-1452-4941-AA5D-879A79D30276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0AD3FD-754D-4C9B-B124-FFCD36CC1B41}">
      <dgm:prSet phldrT="[Text]" custT="1"/>
      <dgm:spPr/>
      <dgm:t>
        <a:bodyPr/>
        <a:lstStyle/>
        <a:p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D.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Mišović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20160086-2D66-49BA-975A-DC8F27226AC6}" type="parTrans" cxnId="{28F21C4D-3BAF-41BC-9494-C8F3361EF84A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34A9BA-BF92-4B3E-B915-FC7E7D51D865}" type="sibTrans" cxnId="{28F21C4D-3BAF-41BC-9494-C8F3361EF84A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66A709-9DD4-4A89-AC93-52D61C7284CC}">
      <dgm:prSet phldrT="[Text]" custT="1"/>
      <dgm:spPr/>
      <dgm:t>
        <a:bodyPr/>
        <a:lstStyle/>
        <a:p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Zvezdara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D1CF9F77-F9CD-4206-9A69-D5D37CEBEF47}" type="parTrans" cxnId="{91E840AD-8EC1-45F1-8FB5-DD869FB6D6E1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EE364B-84C6-485D-A5A5-98BD7EEA545A}" type="sibTrans" cxnId="{91E840AD-8EC1-45F1-8FB5-DD869FB6D6E1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6B9866-C080-46C5-92FE-3C8565993910}">
      <dgm:prSet phldrT="[Text]" custT="1"/>
      <dgm:spPr/>
      <dgm:t>
        <a:bodyPr/>
        <a:lstStyle/>
        <a:p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Zemun
</a:t>
          </a:r>
        </a:p>
      </dgm:t>
    </dgm:pt>
    <dgm:pt modelId="{260B84C5-9210-4A69-950D-B9C85584A74E}" type="parTrans" cxnId="{A4806178-7F45-4C0B-9C21-3F573D5505B4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598AA2-A57E-4EDD-8469-701AB66D0A77}" type="sibTrans" cxnId="{A4806178-7F45-4C0B-9C21-3F573D5505B4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BDB132E-D316-41A0-844E-023BCB498248}">
      <dgm:prSet phldrT="[Text]" custT="1"/>
      <dgm:spPr/>
      <dgm:t>
        <a:bodyPr/>
        <a:lstStyle/>
        <a:p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
B . Kosa
</a:t>
          </a:r>
        </a:p>
      </dgm:t>
    </dgm:pt>
    <dgm:pt modelId="{722409B7-AA84-42F5-A0B4-792394E0E0B2}" type="parTrans" cxnId="{BADDAEF4-A861-4222-BDDE-9A78ECF6F72D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3AA391-4B63-4920-B321-64F05820AAB3}" type="sibTrans" cxnId="{BADDAEF4-A861-4222-BDDE-9A78ECF6F72D}">
      <dgm:prSet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B3A622-55BA-46E8-8481-4DFC896F1082}" type="pres">
      <dgm:prSet presAssocID="{59475BBD-E765-4DFC-AADD-2E5B1F6FB1DE}" presName="composite" presStyleCnt="0">
        <dgm:presLayoutVars>
          <dgm:chMax val="1"/>
          <dgm:dir/>
          <dgm:resizeHandles val="exact"/>
        </dgm:presLayoutVars>
      </dgm:prSet>
      <dgm:spPr/>
    </dgm:pt>
    <dgm:pt modelId="{088F9C9D-DA3F-48FA-A454-12E7702808FC}" type="pres">
      <dgm:prSet presAssocID="{59475BBD-E765-4DFC-AADD-2E5B1F6FB1DE}" presName="radial" presStyleCnt="0">
        <dgm:presLayoutVars>
          <dgm:animLvl val="ctr"/>
        </dgm:presLayoutVars>
      </dgm:prSet>
      <dgm:spPr/>
    </dgm:pt>
    <dgm:pt modelId="{C52B92D3-E2DA-4CB4-8835-B93BC8879996}" type="pres">
      <dgm:prSet presAssocID="{F324910E-3B11-4BA9-8C64-0019C28287B6}" presName="centerShape" presStyleLbl="vennNode1" presStyleIdx="0" presStyleCnt="5"/>
      <dgm:spPr/>
    </dgm:pt>
    <dgm:pt modelId="{D42EEB6E-74B3-4033-927F-3D4A903D6133}" type="pres">
      <dgm:prSet presAssocID="{240AD3FD-754D-4C9B-B124-FFCD36CC1B41}" presName="node" presStyleLbl="vennNode1" presStyleIdx="1" presStyleCnt="5" custRadScaleRad="100027" custRadScaleInc="-57">
        <dgm:presLayoutVars>
          <dgm:bulletEnabled val="1"/>
        </dgm:presLayoutVars>
      </dgm:prSet>
      <dgm:spPr/>
    </dgm:pt>
    <dgm:pt modelId="{F31697F8-A662-4208-9642-8613EAF089F9}" type="pres">
      <dgm:prSet presAssocID="{6066A709-9DD4-4A89-AC93-52D61C7284CC}" presName="node" presStyleLbl="vennNode1" presStyleIdx="2" presStyleCnt="5">
        <dgm:presLayoutVars>
          <dgm:bulletEnabled val="1"/>
        </dgm:presLayoutVars>
      </dgm:prSet>
      <dgm:spPr/>
    </dgm:pt>
    <dgm:pt modelId="{FA3EE547-144A-4857-92E6-82CFA9B6CD89}" type="pres">
      <dgm:prSet presAssocID="{D26B9866-C080-46C5-92FE-3C8565993910}" presName="node" presStyleLbl="vennNode1" presStyleIdx="3" presStyleCnt="5">
        <dgm:presLayoutVars>
          <dgm:bulletEnabled val="1"/>
        </dgm:presLayoutVars>
      </dgm:prSet>
      <dgm:spPr/>
    </dgm:pt>
    <dgm:pt modelId="{08E751C6-8867-4B62-AF77-2B7C690FDDD6}" type="pres">
      <dgm:prSet presAssocID="{3BDB132E-D316-41A0-844E-023BCB498248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4C82D10-01B3-433D-9132-49E259C8E2A1}" type="presOf" srcId="{D26B9866-C080-46C5-92FE-3C8565993910}" destId="{FA3EE547-144A-4857-92E6-82CFA9B6CD89}" srcOrd="0" destOrd="0" presId="urn:microsoft.com/office/officeart/2005/8/layout/radial3"/>
    <dgm:cxn modelId="{28F21C4D-3BAF-41BC-9494-C8F3361EF84A}" srcId="{F324910E-3B11-4BA9-8C64-0019C28287B6}" destId="{240AD3FD-754D-4C9B-B124-FFCD36CC1B41}" srcOrd="0" destOrd="0" parTransId="{20160086-2D66-49BA-975A-DC8F27226AC6}" sibTransId="{5434A9BA-BF92-4B3E-B915-FC7E7D51D865}"/>
    <dgm:cxn modelId="{F2B4D650-BF12-4FAA-8CC4-96B2359F8667}" type="presOf" srcId="{F324910E-3B11-4BA9-8C64-0019C28287B6}" destId="{C52B92D3-E2DA-4CB4-8835-B93BC8879996}" srcOrd="0" destOrd="0" presId="urn:microsoft.com/office/officeart/2005/8/layout/radial3"/>
    <dgm:cxn modelId="{A4806178-7F45-4C0B-9C21-3F573D5505B4}" srcId="{F324910E-3B11-4BA9-8C64-0019C28287B6}" destId="{D26B9866-C080-46C5-92FE-3C8565993910}" srcOrd="2" destOrd="0" parTransId="{260B84C5-9210-4A69-950D-B9C85584A74E}" sibTransId="{2B598AA2-A57E-4EDD-8469-701AB66D0A77}"/>
    <dgm:cxn modelId="{91E840AD-8EC1-45F1-8FB5-DD869FB6D6E1}" srcId="{F324910E-3B11-4BA9-8C64-0019C28287B6}" destId="{6066A709-9DD4-4A89-AC93-52D61C7284CC}" srcOrd="1" destOrd="0" parTransId="{D1CF9F77-F9CD-4206-9A69-D5D37CEBEF47}" sibTransId="{39EE364B-84C6-485D-A5A5-98BD7EEA545A}"/>
    <dgm:cxn modelId="{8BA41AC0-1452-4941-AA5D-879A79D30276}" srcId="{59475BBD-E765-4DFC-AADD-2E5B1F6FB1DE}" destId="{F324910E-3B11-4BA9-8C64-0019C28287B6}" srcOrd="0" destOrd="0" parTransId="{C549868A-00C3-4FFC-ACAE-A0E7313F9588}" sibTransId="{099B5958-53BA-4A83-8E7C-01490B25AD0B}"/>
    <dgm:cxn modelId="{E1D7DAC2-05C8-4656-B9D6-973D6174091E}" type="presOf" srcId="{6066A709-9DD4-4A89-AC93-52D61C7284CC}" destId="{F31697F8-A662-4208-9642-8613EAF089F9}" srcOrd="0" destOrd="0" presId="urn:microsoft.com/office/officeart/2005/8/layout/radial3"/>
    <dgm:cxn modelId="{13238CC3-B7CD-4289-A30D-B1BE9C42FF28}" type="presOf" srcId="{240AD3FD-754D-4C9B-B124-FFCD36CC1B41}" destId="{D42EEB6E-74B3-4033-927F-3D4A903D6133}" srcOrd="0" destOrd="0" presId="urn:microsoft.com/office/officeart/2005/8/layout/radial3"/>
    <dgm:cxn modelId="{BADDAEF4-A861-4222-BDDE-9A78ECF6F72D}" srcId="{F324910E-3B11-4BA9-8C64-0019C28287B6}" destId="{3BDB132E-D316-41A0-844E-023BCB498248}" srcOrd="3" destOrd="0" parTransId="{722409B7-AA84-42F5-A0B4-792394E0E0B2}" sibTransId="{713AA391-4B63-4920-B321-64F05820AAB3}"/>
    <dgm:cxn modelId="{30AC1AFA-C5B1-466D-BC76-29F3E47A5793}" type="presOf" srcId="{59475BBD-E765-4DFC-AADD-2E5B1F6FB1DE}" destId="{66B3A622-55BA-46E8-8481-4DFC896F1082}" srcOrd="0" destOrd="0" presId="urn:microsoft.com/office/officeart/2005/8/layout/radial3"/>
    <dgm:cxn modelId="{375B9AFB-AE7B-4858-ADDB-E73845770377}" type="presOf" srcId="{3BDB132E-D316-41A0-844E-023BCB498248}" destId="{08E751C6-8867-4B62-AF77-2B7C690FDDD6}" srcOrd="0" destOrd="0" presId="urn:microsoft.com/office/officeart/2005/8/layout/radial3"/>
    <dgm:cxn modelId="{34DD8D74-6ECD-4243-90EB-C52CE767B80F}" type="presParOf" srcId="{66B3A622-55BA-46E8-8481-4DFC896F1082}" destId="{088F9C9D-DA3F-48FA-A454-12E7702808FC}" srcOrd="0" destOrd="0" presId="urn:microsoft.com/office/officeart/2005/8/layout/radial3"/>
    <dgm:cxn modelId="{E752FB25-B6A3-4840-99A0-0E6372794E29}" type="presParOf" srcId="{088F9C9D-DA3F-48FA-A454-12E7702808FC}" destId="{C52B92D3-E2DA-4CB4-8835-B93BC8879996}" srcOrd="0" destOrd="0" presId="urn:microsoft.com/office/officeart/2005/8/layout/radial3"/>
    <dgm:cxn modelId="{E67B6AD9-4B0A-4B61-9120-3BED1640DC53}" type="presParOf" srcId="{088F9C9D-DA3F-48FA-A454-12E7702808FC}" destId="{D42EEB6E-74B3-4033-927F-3D4A903D6133}" srcOrd="1" destOrd="0" presId="urn:microsoft.com/office/officeart/2005/8/layout/radial3"/>
    <dgm:cxn modelId="{EEF0204F-499E-42AF-827B-F898E424B2F6}" type="presParOf" srcId="{088F9C9D-DA3F-48FA-A454-12E7702808FC}" destId="{F31697F8-A662-4208-9642-8613EAF089F9}" srcOrd="2" destOrd="0" presId="urn:microsoft.com/office/officeart/2005/8/layout/radial3"/>
    <dgm:cxn modelId="{B4BAFBE1-8001-4145-9317-5380F9A3B920}" type="presParOf" srcId="{088F9C9D-DA3F-48FA-A454-12E7702808FC}" destId="{FA3EE547-144A-4857-92E6-82CFA9B6CD89}" srcOrd="3" destOrd="0" presId="urn:microsoft.com/office/officeart/2005/8/layout/radial3"/>
    <dgm:cxn modelId="{13C9CFD9-39AF-4B79-B326-553E67BF4F5A}" type="presParOf" srcId="{088F9C9D-DA3F-48FA-A454-12E7702808FC}" destId="{08E751C6-8867-4B62-AF77-2B7C690FDDD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7532BE-2A59-456C-8A37-F8ED75D70E3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94BA2-1837-48E9-9952-57A4DE11391C}">
      <dgm:prSet phldrT="[Text]" custT="1"/>
      <dgm:spPr/>
      <dgm:t>
        <a:bodyPr/>
        <a:lstStyle/>
        <a:p>
          <a:r>
            <a: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Primarni nivo zdravstvene zaštite
</a:t>
          </a:r>
        </a:p>
      </dgm:t>
    </dgm:pt>
    <dgm:pt modelId="{6045FD7B-9FEA-4DDB-924A-BB2BFFDE5CE2}" type="parTrans" cxnId="{23A7C3CA-A7E9-4664-9F9B-908F2B56D344}">
      <dgm:prSet/>
      <dgm:spPr/>
      <dgm:t>
        <a:bodyPr/>
        <a:lstStyle/>
        <a:p>
          <a:endParaRPr lang="en-US"/>
        </a:p>
      </dgm:t>
    </dgm:pt>
    <dgm:pt modelId="{B2FE2C7C-BEE2-4F42-8CE4-67FDE10E965A}" type="sibTrans" cxnId="{23A7C3CA-A7E9-4664-9F9B-908F2B56D344}">
      <dgm:prSet/>
      <dgm:spPr/>
      <dgm:t>
        <a:bodyPr/>
        <a:lstStyle/>
        <a:p>
          <a:endParaRPr lang="en-US"/>
        </a:p>
      </dgm:t>
    </dgm:pt>
    <dgm:pt modelId="{2DFE4A1D-A7F3-4017-98DF-B04D84D21E8F}">
      <dgm:prSet phldrT="[Text]" custT="1"/>
      <dgm:spPr/>
      <dgm:t>
        <a:bodyPr/>
        <a:lstStyle/>
        <a:p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Zavod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gerijatriju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palijativno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zbrinjavanje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Beogradu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centar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organizaciju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koordinaciju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gerijatrijskog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palijativnog</a:t>
          </a:r>
          <a:r>
            <a:rPr lang="en-US" sz="1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zbrinjavanja</a:t>
          </a:r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C9A124-DE17-4A1E-8F3A-176F78F403D7}" type="parTrans" cxnId="{3FC4A467-6810-46A4-9B6F-41739BCEE685}">
      <dgm:prSet/>
      <dgm:spPr/>
      <dgm:t>
        <a:bodyPr/>
        <a:lstStyle/>
        <a:p>
          <a:endParaRPr lang="en-US"/>
        </a:p>
      </dgm:t>
    </dgm:pt>
    <dgm:pt modelId="{AC7C22BB-0171-4947-887B-8A2B832555D3}" type="sibTrans" cxnId="{3FC4A467-6810-46A4-9B6F-41739BCEE685}">
      <dgm:prSet/>
      <dgm:spPr/>
      <dgm:t>
        <a:bodyPr/>
        <a:lstStyle/>
        <a:p>
          <a:endParaRPr lang="en-US"/>
        </a:p>
      </dgm:t>
    </dgm:pt>
    <dgm:pt modelId="{0E5855EF-2D02-4F9C-BAC7-D7B8BF246DE7}">
      <dgm:prSet phldrT="[Text]" custT="1"/>
      <dgm:spPr/>
      <dgm:t>
        <a:bodyPr/>
        <a:lstStyle/>
        <a:p>
          <a:r>
            <a: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Bolnički nivo zdravstvene zaštite 
</a:t>
          </a:r>
        </a:p>
      </dgm:t>
    </dgm:pt>
    <dgm:pt modelId="{B735F5F5-F73F-4B70-8660-261730E5D66E}" type="parTrans" cxnId="{14242439-805F-40E5-836F-4F2AB3E90AA2}">
      <dgm:prSet/>
      <dgm:spPr/>
      <dgm:t>
        <a:bodyPr/>
        <a:lstStyle/>
        <a:p>
          <a:endParaRPr lang="en-US"/>
        </a:p>
      </dgm:t>
    </dgm:pt>
    <dgm:pt modelId="{C5256C99-27E9-49BA-831F-714DAA8BB335}" type="sibTrans" cxnId="{14242439-805F-40E5-836F-4F2AB3E90AA2}">
      <dgm:prSet/>
      <dgm:spPr/>
      <dgm:t>
        <a:bodyPr/>
        <a:lstStyle/>
        <a:p>
          <a:endParaRPr lang="en-US"/>
        </a:p>
      </dgm:t>
    </dgm:pt>
    <dgm:pt modelId="{B139EA7E-44B7-4DAE-B8AF-1C370141AE75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Požega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Prijepolje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(Nova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Varoš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stacionar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Sjenica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A4A28BB0-224C-4740-82F5-1D4D8429A427}" type="parTrans" cxnId="{F5C37153-7143-4CFC-86CC-12E964899115}">
      <dgm:prSet/>
      <dgm:spPr/>
      <dgm:t>
        <a:bodyPr/>
        <a:lstStyle/>
        <a:p>
          <a:endParaRPr lang="en-US"/>
        </a:p>
      </dgm:t>
    </dgm:pt>
    <dgm:pt modelId="{73E207D4-8C77-4279-BAE8-71D396362CBF}" type="sibTrans" cxnId="{F5C37153-7143-4CFC-86CC-12E964899115}">
      <dgm:prSet/>
      <dgm:spPr/>
      <dgm:t>
        <a:bodyPr/>
        <a:lstStyle/>
        <a:p>
          <a:endParaRPr lang="en-US"/>
        </a:p>
      </dgm:t>
    </dgm:pt>
    <dgm:pt modelId="{71BD8F2D-FC0F-4E0E-8280-8079F07047B8}">
      <dgm:prSet phldrT="[Text]" custT="1"/>
      <dgm:spPr/>
      <dgm:t>
        <a:bodyPr/>
        <a:lstStyle/>
        <a:p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Mogućnost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osnivanja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mobilnih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palijativnih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timova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jedan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100.000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endParaRPr lang="en-US" sz="1600" b="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02D8FF-904D-426D-A237-357FD64AD687}" type="parTrans" cxnId="{4FC54A92-BEBA-43D3-95EA-7F9DAD729C85}">
      <dgm:prSet/>
      <dgm:spPr/>
      <dgm:t>
        <a:bodyPr/>
        <a:lstStyle/>
        <a:p>
          <a:endParaRPr lang="en-US"/>
        </a:p>
      </dgm:t>
    </dgm:pt>
    <dgm:pt modelId="{2D79102D-4D3E-4676-92AD-153583AECF45}" type="sibTrans" cxnId="{4FC54A92-BEBA-43D3-95EA-7F9DAD729C85}">
      <dgm:prSet/>
      <dgm:spPr/>
      <dgm:t>
        <a:bodyPr/>
        <a:lstStyle/>
        <a:p>
          <a:endParaRPr lang="en-US"/>
        </a:p>
      </dgm:t>
    </dgm:pt>
    <dgm:pt modelId="{B3EA7FDF-74FC-4AF1-A33E-4027A62BDE8B}">
      <dgm:prSet custT="1"/>
      <dgm:spPr/>
      <dgm:t>
        <a:bodyPr/>
        <a:lstStyle/>
        <a:p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Mogućnost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organizovanja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dnevnog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centra za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palijativnu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negu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jedan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 b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150.000 </a:t>
          </a:r>
          <a:r>
            <a:rPr lang="en-US" sz="1600" b="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endParaRPr lang="en-US" sz="1600" b="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071897-AB59-47FD-99D1-3F3A07CE2DEE}" type="parTrans" cxnId="{4186989A-C020-4D15-A057-70CE0A7FAC36}">
      <dgm:prSet/>
      <dgm:spPr/>
      <dgm:t>
        <a:bodyPr/>
        <a:lstStyle/>
        <a:p>
          <a:endParaRPr lang="en-US"/>
        </a:p>
      </dgm:t>
    </dgm:pt>
    <dgm:pt modelId="{B4399424-B6D1-499D-94BF-27F37F760DAD}" type="sibTrans" cxnId="{4186989A-C020-4D15-A057-70CE0A7FAC36}">
      <dgm:prSet/>
      <dgm:spPr/>
      <dgm:t>
        <a:bodyPr/>
        <a:lstStyle/>
        <a:p>
          <a:endParaRPr lang="en-US"/>
        </a:p>
      </dgm:t>
    </dgm:pt>
    <dgm:pt modelId="{EE2B503A-A7E1-441A-850A-8A6AF56B5DF0}">
      <dgm:prSet custT="1"/>
      <dgm:spPr/>
      <dgm:t>
        <a:bodyPr/>
        <a:lstStyle/>
        <a:p>
          <a:endParaRPr lang="en-US" sz="16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68915F-E836-4D2D-A760-655537DF045A}" type="parTrans" cxnId="{25D389B2-61D1-4849-B67D-AD398D7998F8}">
      <dgm:prSet/>
      <dgm:spPr/>
      <dgm:t>
        <a:bodyPr/>
        <a:lstStyle/>
        <a:p>
          <a:endParaRPr lang="en-US"/>
        </a:p>
      </dgm:t>
    </dgm:pt>
    <dgm:pt modelId="{19315A39-1251-417F-9402-A58E1737BE22}" type="sibTrans" cxnId="{25D389B2-61D1-4849-B67D-AD398D7998F8}">
      <dgm:prSet/>
      <dgm:spPr/>
      <dgm:t>
        <a:bodyPr/>
        <a:lstStyle/>
        <a:p>
          <a:endParaRPr lang="en-US"/>
        </a:p>
      </dgm:t>
    </dgm:pt>
    <dgm:pt modelId="{F0459398-33DF-4BF2-8E6E-0570A32C4CFA}">
      <dgm:prSet phldrT="[Text]" custT="1"/>
      <dgm:spPr/>
      <dgm:t>
        <a:bodyPr/>
        <a:lstStyle/>
        <a:p>
          <a:endParaRPr lang="en-US" sz="20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D3330C-31EB-4280-AF9B-D39F257EC86C}" type="parTrans" cxnId="{11A4DDF8-7F60-42B4-A80C-778031D830CC}">
      <dgm:prSet/>
      <dgm:spPr/>
      <dgm:t>
        <a:bodyPr/>
        <a:lstStyle/>
        <a:p>
          <a:endParaRPr lang="en-US"/>
        </a:p>
      </dgm:t>
    </dgm:pt>
    <dgm:pt modelId="{15BFF6F5-8C89-48AD-8891-1A1F36D28EB1}" type="sibTrans" cxnId="{11A4DDF8-7F60-42B4-A80C-778031D830CC}">
      <dgm:prSet/>
      <dgm:spPr/>
      <dgm:t>
        <a:bodyPr/>
        <a:lstStyle/>
        <a:p>
          <a:endParaRPr lang="en-US"/>
        </a:p>
      </dgm:t>
    </dgm:pt>
    <dgm:pt modelId="{2A5F344F-697A-433F-B1D4-2530065B32EC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OB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Majdanpek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dugoročno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cela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bolnica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</a:p>
      </dgm:t>
    </dgm:pt>
    <dgm:pt modelId="{61EF4C91-8717-4925-B59D-EAB3EBAB4754}" type="parTrans" cxnId="{25E2887A-66A6-4FDB-8F7F-F745942F5C16}">
      <dgm:prSet/>
      <dgm:spPr/>
      <dgm:t>
        <a:bodyPr/>
        <a:lstStyle/>
        <a:p>
          <a:endParaRPr lang="en-US"/>
        </a:p>
      </dgm:t>
    </dgm:pt>
    <dgm:pt modelId="{C4C94EA1-4B83-4730-A19C-D940524F75F4}" type="sibTrans" cxnId="{25E2887A-66A6-4FDB-8F7F-F745942F5C16}">
      <dgm:prSet/>
      <dgm:spPr/>
      <dgm:t>
        <a:bodyPr/>
        <a:lstStyle/>
        <a:p>
          <a:endParaRPr lang="en-US"/>
        </a:p>
      </dgm:t>
    </dgm:pt>
    <dgm:pt modelId="{34FAC978-6E4F-4990-BC86-70FD16A9773A}">
      <dgm:prSet phldrT="[Text]" custT="1"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FEC97D-754D-41D8-8756-5B200D3E94E2}" type="parTrans" cxnId="{6CF36779-DF1B-4D8A-BDC0-893C2CB339AD}">
      <dgm:prSet/>
      <dgm:spPr/>
      <dgm:t>
        <a:bodyPr/>
        <a:lstStyle/>
        <a:p>
          <a:endParaRPr lang="en-US"/>
        </a:p>
      </dgm:t>
    </dgm:pt>
    <dgm:pt modelId="{D678D266-A562-4C2F-81C4-3626B889DE32}" type="sibTrans" cxnId="{6CF36779-DF1B-4D8A-BDC0-893C2CB339AD}">
      <dgm:prSet/>
      <dgm:spPr/>
      <dgm:t>
        <a:bodyPr/>
        <a:lstStyle/>
        <a:p>
          <a:endParaRPr lang="en-US"/>
        </a:p>
      </dgm:t>
    </dgm:pt>
    <dgm:pt modelId="{0EC466A1-78CF-4E56-BEF7-6327E6347C18}">
      <dgm:prSet phldrT="[Text]" custT="1"/>
      <dgm:spPr/>
      <dgm:t>
        <a:bodyPr/>
        <a:lstStyle/>
        <a:p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u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Kovinu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postaje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SB za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dugotrajno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endParaRPr lang="en-US" sz="16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05FEB4-5FCB-409B-8712-B22D12C69F73}" type="parTrans" cxnId="{6FBE5695-2380-4394-86A0-9720C48BCEF4}">
      <dgm:prSet/>
      <dgm:spPr/>
      <dgm:t>
        <a:bodyPr/>
        <a:lstStyle/>
        <a:p>
          <a:endParaRPr lang="en-US"/>
        </a:p>
      </dgm:t>
    </dgm:pt>
    <dgm:pt modelId="{475EF299-F3C6-4BC1-BF8A-8053948F0F53}" type="sibTrans" cxnId="{6FBE5695-2380-4394-86A0-9720C48BCEF4}">
      <dgm:prSet/>
      <dgm:spPr/>
      <dgm:t>
        <a:bodyPr/>
        <a:lstStyle/>
        <a:p>
          <a:endParaRPr lang="en-US"/>
        </a:p>
      </dgm:t>
    </dgm:pt>
    <dgm:pt modelId="{9A4F6AC0-DE21-4F96-96E3-A7D5A13A5198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Stacionarni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</a:t>
          </a:r>
        </a:p>
      </dgm:t>
    </dgm:pt>
    <dgm:pt modelId="{7E80EE62-DFFD-4378-8BEC-54071C91C477}" type="parTrans" cxnId="{7596B3D8-1F41-45F6-94F7-C4DDF13C21F5}">
      <dgm:prSet/>
      <dgm:spPr/>
      <dgm:t>
        <a:bodyPr/>
        <a:lstStyle/>
        <a:p>
          <a:endParaRPr lang="en-US"/>
        </a:p>
      </dgm:t>
    </dgm:pt>
    <dgm:pt modelId="{A028F725-72D4-4E0C-AAC0-4C60BC76029C}" type="sibTrans" cxnId="{7596B3D8-1F41-45F6-94F7-C4DDF13C21F5}">
      <dgm:prSet/>
      <dgm:spPr/>
      <dgm:t>
        <a:bodyPr/>
        <a:lstStyle/>
        <a:p>
          <a:endParaRPr lang="en-US"/>
        </a:p>
      </dgm:t>
    </dgm:pt>
    <dgm:pt modelId="{BB73343D-B214-4756-A06E-436F682A82B0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službi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kućno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negu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svim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domovima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zdravlja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u JLS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imaju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preko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25.000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985F3E93-AF19-41F9-91CC-C852C8D0A2B8}" type="parTrans" cxnId="{D2716FA2-DA69-45BD-B79D-6A5327CFF677}">
      <dgm:prSet/>
      <dgm:spPr/>
      <dgm:t>
        <a:bodyPr/>
        <a:lstStyle/>
        <a:p>
          <a:endParaRPr lang="en-US"/>
        </a:p>
      </dgm:t>
    </dgm:pt>
    <dgm:pt modelId="{56A2FBF8-2D53-4803-B303-330930551B03}" type="sibTrans" cxnId="{D2716FA2-DA69-45BD-B79D-6A5327CFF677}">
      <dgm:prSet/>
      <dgm:spPr/>
      <dgm:t>
        <a:bodyPr/>
        <a:lstStyle/>
        <a:p>
          <a:endParaRPr lang="en-US"/>
        </a:p>
      </dgm:t>
    </dgm:pt>
    <dgm:pt modelId="{2DC552BD-6EC5-4EA6-BC74-B223392F14D9}">
      <dgm:prSet phldrT="[Text]" custT="1"/>
      <dgm:spPr/>
      <dgm:t>
        <a:bodyPr/>
        <a:lstStyle/>
        <a:p>
          <a:endParaRPr lang="en-U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18087BB-5F78-4FE3-9D9A-8263DF44E43B}" type="parTrans" cxnId="{E22909DD-1A32-4E9C-BE3D-D2CB6E95FB56}">
      <dgm:prSet/>
      <dgm:spPr/>
      <dgm:t>
        <a:bodyPr/>
        <a:lstStyle/>
        <a:p>
          <a:endParaRPr lang="hr-HR"/>
        </a:p>
      </dgm:t>
    </dgm:pt>
    <dgm:pt modelId="{DD445DF3-38EE-4F88-B8CF-8F7D254AF675}" type="sibTrans" cxnId="{E22909DD-1A32-4E9C-BE3D-D2CB6E95FB56}">
      <dgm:prSet/>
      <dgm:spPr/>
      <dgm:t>
        <a:bodyPr/>
        <a:lstStyle/>
        <a:p>
          <a:endParaRPr lang="hr-HR"/>
        </a:p>
      </dgm:t>
    </dgm:pt>
    <dgm:pt modelId="{1FBBF5FF-F66A-4A62-B0AA-5D4BB354A0BA}" type="pres">
      <dgm:prSet presAssocID="{C87532BE-2A59-456C-8A37-F8ED75D70E3D}" presName="Name0" presStyleCnt="0">
        <dgm:presLayoutVars>
          <dgm:dir/>
          <dgm:animLvl val="lvl"/>
          <dgm:resizeHandles/>
        </dgm:presLayoutVars>
      </dgm:prSet>
      <dgm:spPr/>
    </dgm:pt>
    <dgm:pt modelId="{27ADE1AE-87D1-480B-B382-6B404F871D0A}" type="pres">
      <dgm:prSet presAssocID="{DA394BA2-1837-48E9-9952-57A4DE11391C}" presName="linNode" presStyleCnt="0"/>
      <dgm:spPr/>
    </dgm:pt>
    <dgm:pt modelId="{A9764A2C-25ED-4DB4-9D9E-ED1F493DB46C}" type="pres">
      <dgm:prSet presAssocID="{DA394BA2-1837-48E9-9952-57A4DE11391C}" presName="parentShp" presStyleLbl="node1" presStyleIdx="0" presStyleCnt="2" custScaleX="53235">
        <dgm:presLayoutVars>
          <dgm:bulletEnabled val="1"/>
        </dgm:presLayoutVars>
      </dgm:prSet>
      <dgm:spPr/>
    </dgm:pt>
    <dgm:pt modelId="{90416B62-10EE-4F73-8FE1-FD8F5C00B785}" type="pres">
      <dgm:prSet presAssocID="{DA394BA2-1837-48E9-9952-57A4DE11391C}" presName="childShp" presStyleLbl="bgAccFollowNode1" presStyleIdx="0" presStyleCnt="2" custScaleX="131177" custScaleY="124019">
        <dgm:presLayoutVars>
          <dgm:bulletEnabled val="1"/>
        </dgm:presLayoutVars>
      </dgm:prSet>
      <dgm:spPr/>
    </dgm:pt>
    <dgm:pt modelId="{71084601-33DF-460A-BAA7-8BE1808B995C}" type="pres">
      <dgm:prSet presAssocID="{B2FE2C7C-BEE2-4F42-8CE4-67FDE10E965A}" presName="spacing" presStyleCnt="0"/>
      <dgm:spPr/>
    </dgm:pt>
    <dgm:pt modelId="{67AF3434-610E-412A-A811-8FF7F0FA156A}" type="pres">
      <dgm:prSet presAssocID="{0E5855EF-2D02-4F9C-BAC7-D7B8BF246DE7}" presName="linNode" presStyleCnt="0"/>
      <dgm:spPr/>
    </dgm:pt>
    <dgm:pt modelId="{1DDD11F2-E15F-4634-BBD7-C8956360DB8B}" type="pres">
      <dgm:prSet presAssocID="{0E5855EF-2D02-4F9C-BAC7-D7B8BF246DE7}" presName="parentShp" presStyleLbl="node1" presStyleIdx="1" presStyleCnt="2" custScaleX="56277" custLinFactNeighborX="-14193" custLinFactNeighborY="-1163">
        <dgm:presLayoutVars>
          <dgm:bulletEnabled val="1"/>
        </dgm:presLayoutVars>
      </dgm:prSet>
      <dgm:spPr/>
    </dgm:pt>
    <dgm:pt modelId="{AAD39D97-409F-4E69-A79B-5A6B10A84A17}" type="pres">
      <dgm:prSet presAssocID="{0E5855EF-2D02-4F9C-BAC7-D7B8BF246DE7}" presName="childShp" presStyleLbl="bgAccFollowNode1" presStyleIdx="1" presStyleCnt="2" custScaleX="130418" custLinFactNeighborX="2214" custLinFactNeighborY="2818">
        <dgm:presLayoutVars>
          <dgm:bulletEnabled val="1"/>
        </dgm:presLayoutVars>
      </dgm:prSet>
      <dgm:spPr/>
    </dgm:pt>
  </dgm:ptLst>
  <dgm:cxnLst>
    <dgm:cxn modelId="{E045D005-A379-4A5A-9DE8-4C7AD806A617}" type="presOf" srcId="{B139EA7E-44B7-4DAE-B8AF-1C370141AE75}" destId="{AAD39D97-409F-4E69-A79B-5A6B10A84A17}" srcOrd="0" destOrd="2" presId="urn:microsoft.com/office/officeart/2005/8/layout/vList6"/>
    <dgm:cxn modelId="{2244EB13-0BF9-459C-8C63-F657604344E7}" type="presOf" srcId="{2DFE4A1D-A7F3-4017-98DF-B04D84D21E8F}" destId="{90416B62-10EE-4F73-8FE1-FD8F5C00B785}" srcOrd="0" destOrd="1" presId="urn:microsoft.com/office/officeart/2005/8/layout/vList6"/>
    <dgm:cxn modelId="{46375C18-5CC6-4CD9-A2B3-54C07E47E5E7}" type="presOf" srcId="{0E5855EF-2D02-4F9C-BAC7-D7B8BF246DE7}" destId="{1DDD11F2-E15F-4634-BBD7-C8956360DB8B}" srcOrd="0" destOrd="0" presId="urn:microsoft.com/office/officeart/2005/8/layout/vList6"/>
    <dgm:cxn modelId="{94E0B923-3634-4530-B088-F323D03042C7}" type="presOf" srcId="{0EC466A1-78CF-4E56-BEF7-6327E6347C18}" destId="{AAD39D97-409F-4E69-A79B-5A6B10A84A17}" srcOrd="0" destOrd="1" presId="urn:microsoft.com/office/officeart/2005/8/layout/vList6"/>
    <dgm:cxn modelId="{E3B88826-FCDA-4FF9-897F-645719BD391B}" type="presOf" srcId="{EE2B503A-A7E1-441A-850A-8A6AF56B5DF0}" destId="{90416B62-10EE-4F73-8FE1-FD8F5C00B785}" srcOrd="0" destOrd="5" presId="urn:microsoft.com/office/officeart/2005/8/layout/vList6"/>
    <dgm:cxn modelId="{14242439-805F-40E5-836F-4F2AB3E90AA2}" srcId="{C87532BE-2A59-456C-8A37-F8ED75D70E3D}" destId="{0E5855EF-2D02-4F9C-BAC7-D7B8BF246DE7}" srcOrd="1" destOrd="0" parTransId="{B735F5F5-F73F-4B70-8660-261730E5D66E}" sibTransId="{C5256C99-27E9-49BA-831F-714DAA8BB335}"/>
    <dgm:cxn modelId="{C5F85867-1213-4B8A-803C-EF68E2CDE474}" type="presOf" srcId="{B3EA7FDF-74FC-4AF1-A33E-4027A62BDE8B}" destId="{90416B62-10EE-4F73-8FE1-FD8F5C00B785}" srcOrd="0" destOrd="4" presId="urn:microsoft.com/office/officeart/2005/8/layout/vList6"/>
    <dgm:cxn modelId="{3FC4A467-6810-46A4-9B6F-41739BCEE685}" srcId="{DA394BA2-1837-48E9-9952-57A4DE11391C}" destId="{2DFE4A1D-A7F3-4017-98DF-B04D84D21E8F}" srcOrd="1" destOrd="0" parTransId="{AFC9A124-DE17-4A1E-8F3A-176F78F403D7}" sibTransId="{AC7C22BB-0171-4947-887B-8A2B832555D3}"/>
    <dgm:cxn modelId="{073B4C48-19CF-4202-BE96-44823C023BF8}" type="presOf" srcId="{C87532BE-2A59-456C-8A37-F8ED75D70E3D}" destId="{1FBBF5FF-F66A-4A62-B0AA-5D4BB354A0BA}" srcOrd="0" destOrd="0" presId="urn:microsoft.com/office/officeart/2005/8/layout/vList6"/>
    <dgm:cxn modelId="{F5C37153-7143-4CFC-86CC-12E964899115}" srcId="{0E5855EF-2D02-4F9C-BAC7-D7B8BF246DE7}" destId="{B139EA7E-44B7-4DAE-B8AF-1C370141AE75}" srcOrd="2" destOrd="0" parTransId="{A4A28BB0-224C-4740-82F5-1D4D8429A427}" sibTransId="{73E207D4-8C77-4279-BAE8-71D396362CBF}"/>
    <dgm:cxn modelId="{6CF36779-DF1B-4D8A-BDC0-893C2CB339AD}" srcId="{0E5855EF-2D02-4F9C-BAC7-D7B8BF246DE7}" destId="{34FAC978-6E4F-4990-BC86-70FD16A9773A}" srcOrd="0" destOrd="0" parTransId="{FFFEC97D-754D-41D8-8756-5B200D3E94E2}" sibTransId="{D678D266-A562-4C2F-81C4-3626B889DE32}"/>
    <dgm:cxn modelId="{25E2887A-66A6-4FDB-8F7F-F745942F5C16}" srcId="{0E5855EF-2D02-4F9C-BAC7-D7B8BF246DE7}" destId="{2A5F344F-697A-433F-B1D4-2530065B32EC}" srcOrd="3" destOrd="0" parTransId="{61EF4C91-8717-4925-B59D-EAB3EBAB4754}" sibTransId="{C4C94EA1-4B83-4730-A19C-D940524F75F4}"/>
    <dgm:cxn modelId="{97DEE87B-DB76-4ABD-81EA-050FA6DC7B35}" type="presOf" srcId="{9A4F6AC0-DE21-4F96-96E3-A7D5A13A5198}" destId="{AAD39D97-409F-4E69-A79B-5A6B10A84A17}" srcOrd="0" destOrd="4" presId="urn:microsoft.com/office/officeart/2005/8/layout/vList6"/>
    <dgm:cxn modelId="{A6DDEA83-3DE7-4EDF-A452-57BA586C5C2D}" type="presOf" srcId="{71BD8F2D-FC0F-4E0E-8280-8079F07047B8}" destId="{90416B62-10EE-4F73-8FE1-FD8F5C00B785}" srcOrd="0" destOrd="3" presId="urn:microsoft.com/office/officeart/2005/8/layout/vList6"/>
    <dgm:cxn modelId="{4FC54A92-BEBA-43D3-95EA-7F9DAD729C85}" srcId="{DA394BA2-1837-48E9-9952-57A4DE11391C}" destId="{71BD8F2D-FC0F-4E0E-8280-8079F07047B8}" srcOrd="3" destOrd="0" parTransId="{F702D8FF-904D-426D-A237-357FD64AD687}" sibTransId="{2D79102D-4D3E-4676-92AD-153583AECF45}"/>
    <dgm:cxn modelId="{9896DA92-0E2F-437F-9ECC-50B9E414479F}" type="presOf" srcId="{BB73343D-B214-4756-A06E-436F682A82B0}" destId="{90416B62-10EE-4F73-8FE1-FD8F5C00B785}" srcOrd="0" destOrd="2" presId="urn:microsoft.com/office/officeart/2005/8/layout/vList6"/>
    <dgm:cxn modelId="{6FBE5695-2380-4394-86A0-9720C48BCEF4}" srcId="{0E5855EF-2D02-4F9C-BAC7-D7B8BF246DE7}" destId="{0EC466A1-78CF-4E56-BEF7-6327E6347C18}" srcOrd="1" destOrd="0" parTransId="{8405FEB4-5FCB-409B-8712-B22D12C69F73}" sibTransId="{475EF299-F3C6-4BC1-BF8A-8053948F0F53}"/>
    <dgm:cxn modelId="{D8122596-EF37-4CDC-837D-1C9C1D93C0D8}" type="presOf" srcId="{34FAC978-6E4F-4990-BC86-70FD16A9773A}" destId="{AAD39D97-409F-4E69-A79B-5A6B10A84A17}" srcOrd="0" destOrd="0" presId="urn:microsoft.com/office/officeart/2005/8/layout/vList6"/>
    <dgm:cxn modelId="{4186989A-C020-4D15-A057-70CE0A7FAC36}" srcId="{DA394BA2-1837-48E9-9952-57A4DE11391C}" destId="{B3EA7FDF-74FC-4AF1-A33E-4027A62BDE8B}" srcOrd="4" destOrd="0" parTransId="{AA071897-AB59-47FD-99D1-3F3A07CE2DEE}" sibTransId="{B4399424-B6D1-499D-94BF-27F37F760DAD}"/>
    <dgm:cxn modelId="{D2716FA2-DA69-45BD-B79D-6A5327CFF677}" srcId="{DA394BA2-1837-48E9-9952-57A4DE11391C}" destId="{BB73343D-B214-4756-A06E-436F682A82B0}" srcOrd="2" destOrd="0" parTransId="{985F3E93-AF19-41F9-91CC-C852C8D0A2B8}" sibTransId="{56A2FBF8-2D53-4803-B303-330930551B03}"/>
    <dgm:cxn modelId="{25D389B2-61D1-4849-B67D-AD398D7998F8}" srcId="{DA394BA2-1837-48E9-9952-57A4DE11391C}" destId="{EE2B503A-A7E1-441A-850A-8A6AF56B5DF0}" srcOrd="5" destOrd="0" parTransId="{D368915F-E836-4D2D-A760-655537DF045A}" sibTransId="{19315A39-1251-417F-9402-A58E1737BE22}"/>
    <dgm:cxn modelId="{E075C6B7-DAED-4DB0-AD23-146CA1721E43}" type="presOf" srcId="{2A5F344F-697A-433F-B1D4-2530065B32EC}" destId="{AAD39D97-409F-4E69-A79B-5A6B10A84A17}" srcOrd="0" destOrd="3" presId="urn:microsoft.com/office/officeart/2005/8/layout/vList6"/>
    <dgm:cxn modelId="{424A07C6-1331-42E1-90F3-59C8AD4F69F0}" type="presOf" srcId="{DA394BA2-1837-48E9-9952-57A4DE11391C}" destId="{A9764A2C-25ED-4DB4-9D9E-ED1F493DB46C}" srcOrd="0" destOrd="0" presId="urn:microsoft.com/office/officeart/2005/8/layout/vList6"/>
    <dgm:cxn modelId="{23A7C3CA-A7E9-4664-9F9B-908F2B56D344}" srcId="{C87532BE-2A59-456C-8A37-F8ED75D70E3D}" destId="{DA394BA2-1837-48E9-9952-57A4DE11391C}" srcOrd="0" destOrd="0" parTransId="{6045FD7B-9FEA-4DDB-924A-BB2BFFDE5CE2}" sibTransId="{B2FE2C7C-BEE2-4F42-8CE4-67FDE10E965A}"/>
    <dgm:cxn modelId="{7596B3D8-1F41-45F6-94F7-C4DDF13C21F5}" srcId="{0E5855EF-2D02-4F9C-BAC7-D7B8BF246DE7}" destId="{9A4F6AC0-DE21-4F96-96E3-A7D5A13A5198}" srcOrd="4" destOrd="0" parTransId="{7E80EE62-DFFD-4378-8BEC-54071C91C477}" sibTransId="{A028F725-72D4-4E0C-AAC0-4C60BC76029C}"/>
    <dgm:cxn modelId="{E22909DD-1A32-4E9C-BE3D-D2CB6E95FB56}" srcId="{DA394BA2-1837-48E9-9952-57A4DE11391C}" destId="{2DC552BD-6EC5-4EA6-BC74-B223392F14D9}" srcOrd="0" destOrd="0" parTransId="{E18087BB-5F78-4FE3-9D9A-8263DF44E43B}" sibTransId="{DD445DF3-38EE-4F88-B8CF-8F7D254AF675}"/>
    <dgm:cxn modelId="{7086B0DF-4B3E-4CB1-8707-53455C180203}" type="presOf" srcId="{F0459398-33DF-4BF2-8E6E-0570A32C4CFA}" destId="{AAD39D97-409F-4E69-A79B-5A6B10A84A17}" srcOrd="0" destOrd="5" presId="urn:microsoft.com/office/officeart/2005/8/layout/vList6"/>
    <dgm:cxn modelId="{11A4DDF8-7F60-42B4-A80C-778031D830CC}" srcId="{0E5855EF-2D02-4F9C-BAC7-D7B8BF246DE7}" destId="{F0459398-33DF-4BF2-8E6E-0570A32C4CFA}" srcOrd="5" destOrd="0" parTransId="{EED3330C-31EB-4280-AF9B-D39F257EC86C}" sibTransId="{15BFF6F5-8C89-48AD-8891-1A1F36D28EB1}"/>
    <dgm:cxn modelId="{130C50FB-2EC6-4F40-B4C7-8D22E2EA3980}" type="presOf" srcId="{2DC552BD-6EC5-4EA6-BC74-B223392F14D9}" destId="{90416B62-10EE-4F73-8FE1-FD8F5C00B785}" srcOrd="0" destOrd="0" presId="urn:microsoft.com/office/officeart/2005/8/layout/vList6"/>
    <dgm:cxn modelId="{BA7C3B07-6CFA-433E-B99C-85699E0D8441}" type="presParOf" srcId="{1FBBF5FF-F66A-4A62-B0AA-5D4BB354A0BA}" destId="{27ADE1AE-87D1-480B-B382-6B404F871D0A}" srcOrd="0" destOrd="0" presId="urn:microsoft.com/office/officeart/2005/8/layout/vList6"/>
    <dgm:cxn modelId="{724FD0A2-9DB5-44C6-93AE-81B690608B8B}" type="presParOf" srcId="{27ADE1AE-87D1-480B-B382-6B404F871D0A}" destId="{A9764A2C-25ED-4DB4-9D9E-ED1F493DB46C}" srcOrd="0" destOrd="0" presId="urn:microsoft.com/office/officeart/2005/8/layout/vList6"/>
    <dgm:cxn modelId="{D1BDEE92-0C3F-4AA0-975E-D35D482135C0}" type="presParOf" srcId="{27ADE1AE-87D1-480B-B382-6B404F871D0A}" destId="{90416B62-10EE-4F73-8FE1-FD8F5C00B785}" srcOrd="1" destOrd="0" presId="urn:microsoft.com/office/officeart/2005/8/layout/vList6"/>
    <dgm:cxn modelId="{B8BC07E2-51C3-4353-A031-5E9F148FE4EE}" type="presParOf" srcId="{1FBBF5FF-F66A-4A62-B0AA-5D4BB354A0BA}" destId="{71084601-33DF-460A-BAA7-8BE1808B995C}" srcOrd="1" destOrd="0" presId="urn:microsoft.com/office/officeart/2005/8/layout/vList6"/>
    <dgm:cxn modelId="{63EE68D3-1B96-4619-B12B-F39D981B1A4A}" type="presParOf" srcId="{1FBBF5FF-F66A-4A62-B0AA-5D4BB354A0BA}" destId="{67AF3434-610E-412A-A811-8FF7F0FA156A}" srcOrd="2" destOrd="0" presId="urn:microsoft.com/office/officeart/2005/8/layout/vList6"/>
    <dgm:cxn modelId="{F85BD061-0049-4398-8481-A1A482913815}" type="presParOf" srcId="{67AF3434-610E-412A-A811-8FF7F0FA156A}" destId="{1DDD11F2-E15F-4634-BBD7-C8956360DB8B}" srcOrd="0" destOrd="0" presId="urn:microsoft.com/office/officeart/2005/8/layout/vList6"/>
    <dgm:cxn modelId="{D7BE0E59-485D-49C2-BE13-1372CD0280F4}" type="presParOf" srcId="{67AF3434-610E-412A-A811-8FF7F0FA156A}" destId="{AAD39D97-409F-4E69-A79B-5A6B10A84A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AEB6F7-4404-46F8-9B88-7E53E02BCC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6F6F2-562B-48DD-B984-1264673942F3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AP Vojvodina - 
</a:t>
          </a:r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10693F-D9AD-41C1-BF85-B17C28D795F0}" type="parTrans" cxnId="{360D17CF-0976-4999-9B06-DE987A83ADAD}">
      <dgm:prSet/>
      <dgm:spPr/>
      <dgm:t>
        <a:bodyPr/>
        <a:lstStyle/>
        <a:p>
          <a:endParaRPr lang="en-US"/>
        </a:p>
      </dgm:t>
    </dgm:pt>
    <dgm:pt modelId="{A5DA9307-C9BF-498A-831B-4CC68A512A48}" type="sibTrans" cxnId="{360D17CF-0976-4999-9B06-DE987A83ADAD}">
      <dgm:prSet/>
      <dgm:spPr/>
      <dgm:t>
        <a:bodyPr/>
        <a:lstStyle/>
        <a:p>
          <a:endParaRPr lang="en-US"/>
        </a:p>
      </dgm:t>
    </dgm:pt>
    <dgm:pt modelId="{4F64935B-E6F4-47F9-B999-62957614D208}">
      <dgm:prSet phldrT="[Text]"/>
      <dgm:spPr/>
      <dgm:t>
        <a:bodyPr/>
        <a:lstStyle/>
        <a:p>
          <a:r>
            <a:rPr lang="pl-PL" b="1" i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Regiona Šumadija i Centralna Srbija - 
</a:t>
          </a:r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5CD0946-2300-4B7E-B75B-6CDA63035594}" type="parTrans" cxnId="{85D0F917-A3E3-47B7-B3B0-D464AAE719F9}">
      <dgm:prSet/>
      <dgm:spPr/>
      <dgm:t>
        <a:bodyPr/>
        <a:lstStyle/>
        <a:p>
          <a:endParaRPr lang="en-US"/>
        </a:p>
      </dgm:t>
    </dgm:pt>
    <dgm:pt modelId="{FE5D6C03-7552-47DD-82F3-85BF77F5195D}" type="sibTrans" cxnId="{85D0F917-A3E3-47B7-B3B0-D464AAE719F9}">
      <dgm:prSet/>
      <dgm:spPr/>
      <dgm:t>
        <a:bodyPr/>
        <a:lstStyle/>
        <a:p>
          <a:endParaRPr lang="en-US"/>
        </a:p>
      </dgm:t>
    </dgm:pt>
    <dgm:pt modelId="{F7DEDC44-F325-4818-96E0-A6101677BB98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</a:t>
          </a:r>
          <a:r>
            <a:rPr lang="sr-Latn-R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žna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
</a:t>
          </a:r>
        </a:p>
      </dgm:t>
    </dgm:pt>
    <dgm:pt modelId="{584A01F9-25A5-4523-A50E-A4EC157DCB9D}" type="parTrans" cxnId="{7E30B7BD-2618-49A9-80BB-197D118FCA27}">
      <dgm:prSet/>
      <dgm:spPr/>
      <dgm:t>
        <a:bodyPr/>
        <a:lstStyle/>
        <a:p>
          <a:endParaRPr lang="en-US"/>
        </a:p>
      </dgm:t>
    </dgm:pt>
    <dgm:pt modelId="{F15B7F83-D169-40E9-9064-BF6774DFAFBE}" type="sibTrans" cxnId="{7E30B7BD-2618-49A9-80BB-197D118FCA27}">
      <dgm:prSet/>
      <dgm:spPr/>
      <dgm:t>
        <a:bodyPr/>
        <a:lstStyle/>
        <a:p>
          <a:endParaRPr lang="en-US"/>
        </a:p>
      </dgm:t>
    </dgm:pt>
    <dgm:pt modelId="{4BEFE2CB-6B1F-47A2-8B8A-ADDDAA19C21C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
</a:t>
          </a:r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2084BF-B7CD-4E1C-9A72-9AD6C9AC4A92}" type="parTrans" cxnId="{93303DFE-AB89-4C6A-A17C-FBBD80D8DC30}">
      <dgm:prSet/>
      <dgm:spPr/>
      <dgm:t>
        <a:bodyPr/>
        <a:lstStyle/>
        <a:p>
          <a:endParaRPr lang="en-US"/>
        </a:p>
      </dgm:t>
    </dgm:pt>
    <dgm:pt modelId="{D66452BB-F87E-495A-A564-62B00902488D}" type="sibTrans" cxnId="{93303DFE-AB89-4C6A-A17C-FBBD80D8DC30}">
      <dgm:prSet/>
      <dgm:spPr/>
      <dgm:t>
        <a:bodyPr/>
        <a:lstStyle/>
        <a:p>
          <a:endParaRPr lang="en-US"/>
        </a:p>
      </dgm:t>
    </dgm:pt>
    <dgm:pt modelId="{9D602CF9-29A7-432B-8F55-292C28A5A9D0}">
      <dgm:prSet phldrT="[Text]"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Regiona Beograd - Beograd
</a:t>
          </a:r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92DD24C-1921-46FA-A824-25E893C26E35}" type="parTrans" cxnId="{C54BCBA0-0F8F-4AEA-8A85-1031D11AD00A}">
      <dgm:prSet/>
      <dgm:spPr/>
      <dgm:t>
        <a:bodyPr/>
        <a:lstStyle/>
        <a:p>
          <a:endParaRPr lang="en-US"/>
        </a:p>
      </dgm:t>
    </dgm:pt>
    <dgm:pt modelId="{6311395E-23C8-4DDF-A14F-5EF38DB19A68}" type="sibTrans" cxnId="{C54BCBA0-0F8F-4AEA-8A85-1031D11AD00A}">
      <dgm:prSet/>
      <dgm:spPr/>
      <dgm:t>
        <a:bodyPr/>
        <a:lstStyle/>
        <a:p>
          <a:endParaRPr lang="en-US"/>
        </a:p>
      </dgm:t>
    </dgm:pt>
    <dgm:pt modelId="{2E6531B9-F9BA-45BC-A8E0-61194CC779D0}">
      <dgm:prSet/>
      <dgm:spPr/>
      <dgm:t>
        <a:bodyPr/>
        <a:lstStyle/>
        <a:p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</a:t>
          </a:r>
          <a:r>
            <a:rPr lang="sr-Latn-R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čna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
</a:t>
          </a:r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19411D3-39B5-4E5B-AF44-9D09F696CF98}" type="parTrans" cxnId="{9F4F31CA-3713-4AFB-A216-A48100630DB8}">
      <dgm:prSet/>
      <dgm:spPr/>
      <dgm:t>
        <a:bodyPr/>
        <a:lstStyle/>
        <a:p>
          <a:endParaRPr lang="en-US"/>
        </a:p>
      </dgm:t>
    </dgm:pt>
    <dgm:pt modelId="{7D3B395D-DE85-445E-8643-ED188DEA0BD7}" type="sibTrans" cxnId="{9F4F31CA-3713-4AFB-A216-A48100630DB8}">
      <dgm:prSet/>
      <dgm:spPr/>
      <dgm:t>
        <a:bodyPr/>
        <a:lstStyle/>
        <a:p>
          <a:endParaRPr lang="en-US"/>
        </a:p>
      </dgm:t>
    </dgm:pt>
    <dgm:pt modelId="{614B979B-6589-4C7E-95E5-A7503D1077D4}" type="pres">
      <dgm:prSet presAssocID="{92AEB6F7-4404-46F8-9B88-7E53E02BCC11}" presName="cycle" presStyleCnt="0">
        <dgm:presLayoutVars>
          <dgm:dir/>
          <dgm:resizeHandles val="exact"/>
        </dgm:presLayoutVars>
      </dgm:prSet>
      <dgm:spPr/>
    </dgm:pt>
    <dgm:pt modelId="{127756BE-B89A-446D-832F-88AECE2B77D3}" type="pres">
      <dgm:prSet presAssocID="{99B6F6F2-562B-48DD-B984-1264673942F3}" presName="node" presStyleLbl="node1" presStyleIdx="0" presStyleCnt="6">
        <dgm:presLayoutVars>
          <dgm:bulletEnabled val="1"/>
        </dgm:presLayoutVars>
      </dgm:prSet>
      <dgm:spPr/>
    </dgm:pt>
    <dgm:pt modelId="{50FBA3D8-D28D-4A39-B003-1C30AF4EC298}" type="pres">
      <dgm:prSet presAssocID="{99B6F6F2-562B-48DD-B984-1264673942F3}" presName="spNode" presStyleCnt="0"/>
      <dgm:spPr/>
    </dgm:pt>
    <dgm:pt modelId="{427B3D2B-7B60-48C9-950C-E3B093D6E71C}" type="pres">
      <dgm:prSet presAssocID="{A5DA9307-C9BF-498A-831B-4CC68A512A48}" presName="sibTrans" presStyleLbl="sibTrans1D1" presStyleIdx="0" presStyleCnt="6"/>
      <dgm:spPr/>
    </dgm:pt>
    <dgm:pt modelId="{2298590A-8263-4FC6-9BAC-FBB32477A2F5}" type="pres">
      <dgm:prSet presAssocID="{4F64935B-E6F4-47F9-B999-62957614D208}" presName="node" presStyleLbl="node1" presStyleIdx="1" presStyleCnt="6">
        <dgm:presLayoutVars>
          <dgm:bulletEnabled val="1"/>
        </dgm:presLayoutVars>
      </dgm:prSet>
      <dgm:spPr/>
    </dgm:pt>
    <dgm:pt modelId="{45BB6C36-4F7E-4E6E-B399-30D3231DDD08}" type="pres">
      <dgm:prSet presAssocID="{4F64935B-E6F4-47F9-B999-62957614D208}" presName="spNode" presStyleCnt="0"/>
      <dgm:spPr/>
    </dgm:pt>
    <dgm:pt modelId="{F3718667-E054-4C41-91E8-01C341BC0D1E}" type="pres">
      <dgm:prSet presAssocID="{FE5D6C03-7552-47DD-82F3-85BF77F5195D}" presName="sibTrans" presStyleLbl="sibTrans1D1" presStyleIdx="1" presStyleCnt="6"/>
      <dgm:spPr/>
    </dgm:pt>
    <dgm:pt modelId="{1EF9FDE3-1028-4F5F-B861-A34430A81C5F}" type="pres">
      <dgm:prSet presAssocID="{2E6531B9-F9BA-45BC-A8E0-61194CC779D0}" presName="node" presStyleLbl="node1" presStyleIdx="2" presStyleCnt="6">
        <dgm:presLayoutVars>
          <dgm:bulletEnabled val="1"/>
        </dgm:presLayoutVars>
      </dgm:prSet>
      <dgm:spPr/>
    </dgm:pt>
    <dgm:pt modelId="{04925C05-5024-4D07-B420-87926B03AFED}" type="pres">
      <dgm:prSet presAssocID="{2E6531B9-F9BA-45BC-A8E0-61194CC779D0}" presName="spNode" presStyleCnt="0"/>
      <dgm:spPr/>
    </dgm:pt>
    <dgm:pt modelId="{D00380CD-B10E-4585-A577-864DB1E31562}" type="pres">
      <dgm:prSet presAssocID="{7D3B395D-DE85-445E-8643-ED188DEA0BD7}" presName="sibTrans" presStyleLbl="sibTrans1D1" presStyleIdx="2" presStyleCnt="6"/>
      <dgm:spPr/>
    </dgm:pt>
    <dgm:pt modelId="{DE26169E-AB2B-4EEE-8F74-ECBCE3E73FA1}" type="pres">
      <dgm:prSet presAssocID="{F7DEDC44-F325-4818-96E0-A6101677BB98}" presName="node" presStyleLbl="node1" presStyleIdx="3" presStyleCnt="6">
        <dgm:presLayoutVars>
          <dgm:bulletEnabled val="1"/>
        </dgm:presLayoutVars>
      </dgm:prSet>
      <dgm:spPr/>
    </dgm:pt>
    <dgm:pt modelId="{3BEA9EE0-418A-4A77-8D8D-BDB273B765EC}" type="pres">
      <dgm:prSet presAssocID="{F7DEDC44-F325-4818-96E0-A6101677BB98}" presName="spNode" presStyleCnt="0"/>
      <dgm:spPr/>
    </dgm:pt>
    <dgm:pt modelId="{CF765BF5-4575-44B9-8F77-2BA654A1FE46}" type="pres">
      <dgm:prSet presAssocID="{F15B7F83-D169-40E9-9064-BF6774DFAFBE}" presName="sibTrans" presStyleLbl="sibTrans1D1" presStyleIdx="3" presStyleCnt="6"/>
      <dgm:spPr/>
    </dgm:pt>
    <dgm:pt modelId="{0BABEA0B-F102-4209-920D-E21656C2DEDE}" type="pres">
      <dgm:prSet presAssocID="{4BEFE2CB-6B1F-47A2-8B8A-ADDDAA19C21C}" presName="node" presStyleLbl="node1" presStyleIdx="4" presStyleCnt="6">
        <dgm:presLayoutVars>
          <dgm:bulletEnabled val="1"/>
        </dgm:presLayoutVars>
      </dgm:prSet>
      <dgm:spPr/>
    </dgm:pt>
    <dgm:pt modelId="{6DE26B1D-0290-4497-9270-B716D5ACBBA0}" type="pres">
      <dgm:prSet presAssocID="{4BEFE2CB-6B1F-47A2-8B8A-ADDDAA19C21C}" presName="spNode" presStyleCnt="0"/>
      <dgm:spPr/>
    </dgm:pt>
    <dgm:pt modelId="{E8593C6E-3238-4658-BADD-6371EA6A216E}" type="pres">
      <dgm:prSet presAssocID="{D66452BB-F87E-495A-A564-62B00902488D}" presName="sibTrans" presStyleLbl="sibTrans1D1" presStyleIdx="4" presStyleCnt="6"/>
      <dgm:spPr/>
    </dgm:pt>
    <dgm:pt modelId="{FCF643A2-35FF-40A2-9781-A599456CD583}" type="pres">
      <dgm:prSet presAssocID="{9D602CF9-29A7-432B-8F55-292C28A5A9D0}" presName="node" presStyleLbl="node1" presStyleIdx="5" presStyleCnt="6">
        <dgm:presLayoutVars>
          <dgm:bulletEnabled val="1"/>
        </dgm:presLayoutVars>
      </dgm:prSet>
      <dgm:spPr/>
    </dgm:pt>
    <dgm:pt modelId="{1268F187-2012-41CF-993C-B65FD61C636C}" type="pres">
      <dgm:prSet presAssocID="{9D602CF9-29A7-432B-8F55-292C28A5A9D0}" presName="spNode" presStyleCnt="0"/>
      <dgm:spPr/>
    </dgm:pt>
    <dgm:pt modelId="{1CED0094-DCDE-489C-9E4E-0631A353C9D7}" type="pres">
      <dgm:prSet presAssocID="{6311395E-23C8-4DDF-A14F-5EF38DB19A68}" presName="sibTrans" presStyleLbl="sibTrans1D1" presStyleIdx="5" presStyleCnt="6"/>
      <dgm:spPr/>
    </dgm:pt>
  </dgm:ptLst>
  <dgm:cxnLst>
    <dgm:cxn modelId="{95271307-9466-4E9D-BEC7-68DAE0E9CD95}" type="presOf" srcId="{A5DA9307-C9BF-498A-831B-4CC68A512A48}" destId="{427B3D2B-7B60-48C9-950C-E3B093D6E71C}" srcOrd="0" destOrd="0" presId="urn:microsoft.com/office/officeart/2005/8/layout/cycle6"/>
    <dgm:cxn modelId="{AC59A810-44D9-430A-B9E7-273C2810C8B8}" type="presOf" srcId="{9D602CF9-29A7-432B-8F55-292C28A5A9D0}" destId="{FCF643A2-35FF-40A2-9781-A599456CD583}" srcOrd="0" destOrd="0" presId="urn:microsoft.com/office/officeart/2005/8/layout/cycle6"/>
    <dgm:cxn modelId="{E1C19117-00B1-420E-A375-83C5B5330932}" type="presOf" srcId="{4BEFE2CB-6B1F-47A2-8B8A-ADDDAA19C21C}" destId="{0BABEA0B-F102-4209-920D-E21656C2DEDE}" srcOrd="0" destOrd="0" presId="urn:microsoft.com/office/officeart/2005/8/layout/cycle6"/>
    <dgm:cxn modelId="{85D0F917-A3E3-47B7-B3B0-D464AAE719F9}" srcId="{92AEB6F7-4404-46F8-9B88-7E53E02BCC11}" destId="{4F64935B-E6F4-47F9-B999-62957614D208}" srcOrd="1" destOrd="0" parTransId="{C5CD0946-2300-4B7E-B75B-6CDA63035594}" sibTransId="{FE5D6C03-7552-47DD-82F3-85BF77F5195D}"/>
    <dgm:cxn modelId="{616BDC41-ACBC-4A22-A9FB-FB8B7AD5F3CE}" type="presOf" srcId="{6311395E-23C8-4DDF-A14F-5EF38DB19A68}" destId="{1CED0094-DCDE-489C-9E4E-0631A353C9D7}" srcOrd="0" destOrd="0" presId="urn:microsoft.com/office/officeart/2005/8/layout/cycle6"/>
    <dgm:cxn modelId="{C7D87A63-18F4-4F5B-B9E2-FF4DAF68E6FB}" type="presOf" srcId="{4F64935B-E6F4-47F9-B999-62957614D208}" destId="{2298590A-8263-4FC6-9BAC-FBB32477A2F5}" srcOrd="0" destOrd="0" presId="urn:microsoft.com/office/officeart/2005/8/layout/cycle6"/>
    <dgm:cxn modelId="{5BE1769C-BB5F-4147-9119-7F2FEC97EF68}" type="presOf" srcId="{F15B7F83-D169-40E9-9064-BF6774DFAFBE}" destId="{CF765BF5-4575-44B9-8F77-2BA654A1FE46}" srcOrd="0" destOrd="0" presId="urn:microsoft.com/office/officeart/2005/8/layout/cycle6"/>
    <dgm:cxn modelId="{8DA6C39D-0B80-4548-A90B-2D7278F120D2}" type="presOf" srcId="{F7DEDC44-F325-4818-96E0-A6101677BB98}" destId="{DE26169E-AB2B-4EEE-8F74-ECBCE3E73FA1}" srcOrd="0" destOrd="0" presId="urn:microsoft.com/office/officeart/2005/8/layout/cycle6"/>
    <dgm:cxn modelId="{C54BCBA0-0F8F-4AEA-8A85-1031D11AD00A}" srcId="{92AEB6F7-4404-46F8-9B88-7E53E02BCC11}" destId="{9D602CF9-29A7-432B-8F55-292C28A5A9D0}" srcOrd="5" destOrd="0" parTransId="{292DD24C-1921-46FA-A824-25E893C26E35}" sibTransId="{6311395E-23C8-4DDF-A14F-5EF38DB19A68}"/>
    <dgm:cxn modelId="{7E30B7BD-2618-49A9-80BB-197D118FCA27}" srcId="{92AEB6F7-4404-46F8-9B88-7E53E02BCC11}" destId="{F7DEDC44-F325-4818-96E0-A6101677BB98}" srcOrd="3" destOrd="0" parTransId="{584A01F9-25A5-4523-A50E-A4EC157DCB9D}" sibTransId="{F15B7F83-D169-40E9-9064-BF6774DFAFBE}"/>
    <dgm:cxn modelId="{4CD055C8-2AB6-4ABC-A629-1719BF54B593}" type="presOf" srcId="{2E6531B9-F9BA-45BC-A8E0-61194CC779D0}" destId="{1EF9FDE3-1028-4F5F-B861-A34430A81C5F}" srcOrd="0" destOrd="0" presId="urn:microsoft.com/office/officeart/2005/8/layout/cycle6"/>
    <dgm:cxn modelId="{9F4F31CA-3713-4AFB-A216-A48100630DB8}" srcId="{92AEB6F7-4404-46F8-9B88-7E53E02BCC11}" destId="{2E6531B9-F9BA-45BC-A8E0-61194CC779D0}" srcOrd="2" destOrd="0" parTransId="{619411D3-39B5-4E5B-AF44-9D09F696CF98}" sibTransId="{7D3B395D-DE85-445E-8643-ED188DEA0BD7}"/>
    <dgm:cxn modelId="{360D17CF-0976-4999-9B06-DE987A83ADAD}" srcId="{92AEB6F7-4404-46F8-9B88-7E53E02BCC11}" destId="{99B6F6F2-562B-48DD-B984-1264673942F3}" srcOrd="0" destOrd="0" parTransId="{8310693F-D9AD-41C1-BF85-B17C28D795F0}" sibTransId="{A5DA9307-C9BF-498A-831B-4CC68A512A48}"/>
    <dgm:cxn modelId="{B330D9CF-DED3-4C5A-8F4D-51EB00041975}" type="presOf" srcId="{7D3B395D-DE85-445E-8643-ED188DEA0BD7}" destId="{D00380CD-B10E-4585-A577-864DB1E31562}" srcOrd="0" destOrd="0" presId="urn:microsoft.com/office/officeart/2005/8/layout/cycle6"/>
    <dgm:cxn modelId="{DB74D8D8-919C-4421-AA8B-611F14712F89}" type="presOf" srcId="{92AEB6F7-4404-46F8-9B88-7E53E02BCC11}" destId="{614B979B-6589-4C7E-95E5-A7503D1077D4}" srcOrd="0" destOrd="0" presId="urn:microsoft.com/office/officeart/2005/8/layout/cycle6"/>
    <dgm:cxn modelId="{F09F14EC-51B3-409D-8253-BA5D3DF1580D}" type="presOf" srcId="{FE5D6C03-7552-47DD-82F3-85BF77F5195D}" destId="{F3718667-E054-4C41-91E8-01C341BC0D1E}" srcOrd="0" destOrd="0" presId="urn:microsoft.com/office/officeart/2005/8/layout/cycle6"/>
    <dgm:cxn modelId="{79993CF3-3A78-4504-B1EA-4E16CE9C4014}" type="presOf" srcId="{D66452BB-F87E-495A-A564-62B00902488D}" destId="{E8593C6E-3238-4658-BADD-6371EA6A216E}" srcOrd="0" destOrd="0" presId="urn:microsoft.com/office/officeart/2005/8/layout/cycle6"/>
    <dgm:cxn modelId="{E2D6FEFC-46AD-4601-BB64-3D9BBF29C5A1}" type="presOf" srcId="{99B6F6F2-562B-48DD-B984-1264673942F3}" destId="{127756BE-B89A-446D-832F-88AECE2B77D3}" srcOrd="0" destOrd="0" presId="urn:microsoft.com/office/officeart/2005/8/layout/cycle6"/>
    <dgm:cxn modelId="{93303DFE-AB89-4C6A-A17C-FBBD80D8DC30}" srcId="{92AEB6F7-4404-46F8-9B88-7E53E02BCC11}" destId="{4BEFE2CB-6B1F-47A2-8B8A-ADDDAA19C21C}" srcOrd="4" destOrd="0" parTransId="{B42084BF-B7CD-4E1C-9A72-9AD6C9AC4A92}" sibTransId="{D66452BB-F87E-495A-A564-62B00902488D}"/>
    <dgm:cxn modelId="{0E03029D-EF8F-43CF-B565-72C3F90E302C}" type="presParOf" srcId="{614B979B-6589-4C7E-95E5-A7503D1077D4}" destId="{127756BE-B89A-446D-832F-88AECE2B77D3}" srcOrd="0" destOrd="0" presId="urn:microsoft.com/office/officeart/2005/8/layout/cycle6"/>
    <dgm:cxn modelId="{789E15F8-69CB-491D-832F-CB49A481B810}" type="presParOf" srcId="{614B979B-6589-4C7E-95E5-A7503D1077D4}" destId="{50FBA3D8-D28D-4A39-B003-1C30AF4EC298}" srcOrd="1" destOrd="0" presId="urn:microsoft.com/office/officeart/2005/8/layout/cycle6"/>
    <dgm:cxn modelId="{AF7E327E-FBB3-4E5B-9220-CE923FA6694C}" type="presParOf" srcId="{614B979B-6589-4C7E-95E5-A7503D1077D4}" destId="{427B3D2B-7B60-48C9-950C-E3B093D6E71C}" srcOrd="2" destOrd="0" presId="urn:microsoft.com/office/officeart/2005/8/layout/cycle6"/>
    <dgm:cxn modelId="{83B58B84-3999-499C-A419-57E7DBBDC637}" type="presParOf" srcId="{614B979B-6589-4C7E-95E5-A7503D1077D4}" destId="{2298590A-8263-4FC6-9BAC-FBB32477A2F5}" srcOrd="3" destOrd="0" presId="urn:microsoft.com/office/officeart/2005/8/layout/cycle6"/>
    <dgm:cxn modelId="{C70945EB-9C41-4F1B-AF59-E0A4DB09048E}" type="presParOf" srcId="{614B979B-6589-4C7E-95E5-A7503D1077D4}" destId="{45BB6C36-4F7E-4E6E-B399-30D3231DDD08}" srcOrd="4" destOrd="0" presId="urn:microsoft.com/office/officeart/2005/8/layout/cycle6"/>
    <dgm:cxn modelId="{F86C9A52-F3C2-4183-B707-B147E31FEE54}" type="presParOf" srcId="{614B979B-6589-4C7E-95E5-A7503D1077D4}" destId="{F3718667-E054-4C41-91E8-01C341BC0D1E}" srcOrd="5" destOrd="0" presId="urn:microsoft.com/office/officeart/2005/8/layout/cycle6"/>
    <dgm:cxn modelId="{A03C5171-5F2C-4EA7-9D36-B198D3643C07}" type="presParOf" srcId="{614B979B-6589-4C7E-95E5-A7503D1077D4}" destId="{1EF9FDE3-1028-4F5F-B861-A34430A81C5F}" srcOrd="6" destOrd="0" presId="urn:microsoft.com/office/officeart/2005/8/layout/cycle6"/>
    <dgm:cxn modelId="{98093F41-BF22-46F5-8780-0DD8634B475D}" type="presParOf" srcId="{614B979B-6589-4C7E-95E5-A7503D1077D4}" destId="{04925C05-5024-4D07-B420-87926B03AFED}" srcOrd="7" destOrd="0" presId="urn:microsoft.com/office/officeart/2005/8/layout/cycle6"/>
    <dgm:cxn modelId="{8A3B8045-F9B1-448E-BF0F-6DBCD3E043F5}" type="presParOf" srcId="{614B979B-6589-4C7E-95E5-A7503D1077D4}" destId="{D00380CD-B10E-4585-A577-864DB1E31562}" srcOrd="8" destOrd="0" presId="urn:microsoft.com/office/officeart/2005/8/layout/cycle6"/>
    <dgm:cxn modelId="{EF8FD3D5-2D44-4CEF-B184-8F3472248D9F}" type="presParOf" srcId="{614B979B-6589-4C7E-95E5-A7503D1077D4}" destId="{DE26169E-AB2B-4EEE-8F74-ECBCE3E73FA1}" srcOrd="9" destOrd="0" presId="urn:microsoft.com/office/officeart/2005/8/layout/cycle6"/>
    <dgm:cxn modelId="{783789EA-0180-4649-90C2-FE067B8FA050}" type="presParOf" srcId="{614B979B-6589-4C7E-95E5-A7503D1077D4}" destId="{3BEA9EE0-418A-4A77-8D8D-BDB273B765EC}" srcOrd="10" destOrd="0" presId="urn:microsoft.com/office/officeart/2005/8/layout/cycle6"/>
    <dgm:cxn modelId="{2B0EED1B-21E7-43C3-9E5D-6B3DE1BF0C5F}" type="presParOf" srcId="{614B979B-6589-4C7E-95E5-A7503D1077D4}" destId="{CF765BF5-4575-44B9-8F77-2BA654A1FE46}" srcOrd="11" destOrd="0" presId="urn:microsoft.com/office/officeart/2005/8/layout/cycle6"/>
    <dgm:cxn modelId="{25184837-BA19-49A8-9D26-7A08149C46D1}" type="presParOf" srcId="{614B979B-6589-4C7E-95E5-A7503D1077D4}" destId="{0BABEA0B-F102-4209-920D-E21656C2DEDE}" srcOrd="12" destOrd="0" presId="urn:microsoft.com/office/officeart/2005/8/layout/cycle6"/>
    <dgm:cxn modelId="{05B6ABE3-6B9A-4EC7-AAE5-4C68DAA3C4AD}" type="presParOf" srcId="{614B979B-6589-4C7E-95E5-A7503D1077D4}" destId="{6DE26B1D-0290-4497-9270-B716D5ACBBA0}" srcOrd="13" destOrd="0" presId="urn:microsoft.com/office/officeart/2005/8/layout/cycle6"/>
    <dgm:cxn modelId="{CF892847-E677-4110-A3FC-3F02575C2B19}" type="presParOf" srcId="{614B979B-6589-4C7E-95E5-A7503D1077D4}" destId="{E8593C6E-3238-4658-BADD-6371EA6A216E}" srcOrd="14" destOrd="0" presId="urn:microsoft.com/office/officeart/2005/8/layout/cycle6"/>
    <dgm:cxn modelId="{28726169-61FC-4ABA-85AC-3A867A621A6E}" type="presParOf" srcId="{614B979B-6589-4C7E-95E5-A7503D1077D4}" destId="{FCF643A2-35FF-40A2-9781-A599456CD583}" srcOrd="15" destOrd="0" presId="urn:microsoft.com/office/officeart/2005/8/layout/cycle6"/>
    <dgm:cxn modelId="{4C9C063C-2F84-4B1C-958E-7E35F492ABDC}" type="presParOf" srcId="{614B979B-6589-4C7E-95E5-A7503D1077D4}" destId="{1268F187-2012-41CF-993C-B65FD61C636C}" srcOrd="16" destOrd="0" presId="urn:microsoft.com/office/officeart/2005/8/layout/cycle6"/>
    <dgm:cxn modelId="{88B4D0BE-2EC6-4B44-B3B0-922C69031F3C}" type="presParOf" srcId="{614B979B-6589-4C7E-95E5-A7503D1077D4}" destId="{1CED0094-DCDE-489C-9E4E-0631A353C9D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F0109A3-2D27-4E9A-A2AC-7A18AB78690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3C6309-004F-4670-9641-E62D06D2118C}">
      <dgm:prSet phldrT="[Text]" custT="1"/>
      <dgm:spPr/>
      <dgm:t>
        <a:bodyPr/>
        <a:lstStyle/>
        <a:p>
          <a:r>
            <a: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endParaRPr lang="sr-Latn-RS" sz="16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JZS </a:t>
          </a:r>
          <a:r>
            <a:rPr lang="en-US" sz="16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Batut</a:t>
          </a:r>
          <a:r>
            <a: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53453311-0493-4E5F-AD92-D2AE26C9E32A}" type="parTrans" cxnId="{FDA23857-5A0F-45E3-8E8B-35260897B46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F392D9-D7BF-41AD-B394-373A2EA05DD0}" type="sibTrans" cxnId="{FDA23857-5A0F-45E3-8E8B-35260897B46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710C9D-269D-4D87-B84B-8A85C431B584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Novi Sad</a:t>
          </a:r>
        </a:p>
      </dgm:t>
    </dgm:pt>
    <dgm:pt modelId="{A5F84478-3D9D-4B05-A178-2CE51B2E048B}" type="parTrans" cxnId="{F632463E-D536-4F71-A172-B43AD206747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9BCE45-5E94-472E-ACDC-4AB775210C14}" type="sibTrans" cxnId="{F632463E-D536-4F71-A172-B43AD206747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19631E-D02C-4CD6-83A8-2FAD467F69BF}">
      <dgm:prSet phldrT="[Text]"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Subotica
</a:t>
          </a:r>
        </a:p>
      </dgm:t>
    </dgm:pt>
    <dgm:pt modelId="{A6ED7A50-0E1A-4FE3-A8DE-5CFB6584280B}" type="parTrans" cxnId="{BBCD52AE-FA89-480F-B36A-88A2C68BFBF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881424-4AB6-4E9E-B96F-BC0161627B7F}" type="sibTrans" cxnId="{BBCD52AE-FA89-480F-B36A-88A2C68BFBF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0BFE7-3FAF-4346-B5C6-FEBA74967121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Sombor
</a:t>
          </a:r>
        </a:p>
      </dgm:t>
    </dgm:pt>
    <dgm:pt modelId="{60C9097C-EA90-4606-8C6B-9316C71378D4}" type="parTrans" cxnId="{A1B7F853-2952-4FC7-BE70-AE456C2BA72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9239C6-A4D5-41A7-99CA-A4334AE47145}" type="sibTrans" cxnId="{A1B7F853-2952-4FC7-BE70-AE456C2BA72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B75E4A-DB6C-4FAB-B5F8-D947DFEE8DE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GZJZ Beograd
</a:t>
          </a:r>
        </a:p>
      </dgm:t>
    </dgm:pt>
    <dgm:pt modelId="{28B5EA2C-E94B-4455-BFF1-A7C625409D7F}" type="parTrans" cxnId="{7B39396F-68CA-4A55-BCE1-BA237C81EAF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2E6DE1-352F-4E50-9973-66C8118F97F6}" type="sibTrans" cxnId="{7B39396F-68CA-4A55-BCE1-BA237C81EAF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FFB438D-9611-4271-93B0-B32AB67841F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sr-Latn-RS" sz="10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ZJZ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133660F2-BE83-435E-B85A-E799B843AD6A}" type="parTrans" cxnId="{095F2405-2A99-4D11-A823-2AD247E3E66E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10EEC2-747B-4D0B-BD29-72FC8F5DC70C}" type="sibTrans" cxnId="{095F2405-2A99-4D11-A823-2AD247E3E66E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630D11-647B-4FB4-AD29-DEA92372F53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l-PL" sz="7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pl-PL" sz="7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Šumadija i Centralna Srbija
Kragujevac</a:t>
          </a:r>
          <a:r>
            <a:rPr lang="pl-PL" sz="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en-US" sz="6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D2BA6C-7589-4FE8-99A2-12FC6B46DB54}" type="parTrans" cxnId="{6A752B2A-C71B-4393-8F1A-0E4948C282B7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3189FA-C281-4E07-8E64-4510C63A93DA}" type="sibTrans" cxnId="{6A752B2A-C71B-4393-8F1A-0E4948C282B7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ABBD473-FC78-4AF0-A406-14469EDFBF7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sr-Latn-RS" sz="10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hr-HR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JZ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Istočna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Zaječar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sr-Cyrl-RS" sz="10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4EB42F2-8D38-4A5D-AF8F-58E8F416D309}" type="parTrans" cxnId="{5C2A8C42-6543-4FA2-AF43-471FB54BD1D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634F2E-40F2-4B83-AEDA-FA2CA89FBDED}" type="sibTrans" cxnId="{5C2A8C42-6543-4FA2-AF43-471FB54BD1D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9C188C5-7195-4C2F-80FB-0CE089C58C9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</a:t>
          </a:r>
          <a:r>
            <a:rPr lang="en-US" sz="1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959CA08B-9BC0-4182-A807-425E96819008}" type="parTrans" cxnId="{72CD8EB2-04C4-43AE-88F8-0441D3612C0D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72CF44-C23C-41F9-9929-9C76FEEEECFF}" type="sibTrans" cxnId="{72CD8EB2-04C4-43AE-88F8-0441D3612C0D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8B2FF1-EAD0-4BC0-AB52-57287AF96342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Sremska Mitrovica
</a:t>
          </a:r>
        </a:p>
      </dgm:t>
    </dgm:pt>
    <dgm:pt modelId="{804560E5-7BCB-4192-8BB7-7296DC371EAF}" type="parTrans" cxnId="{798CBA51-07F9-4EBC-A3F1-80CA632A58E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C81E11-DF48-49D2-8149-5DD4F344254D}" type="sibTrans" cxnId="{798CBA51-07F9-4EBC-A3F1-80CA632A58E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774753-B6C8-4BFB-9D7A-60A1C281DAE9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Kikinda
</a:t>
          </a:r>
        </a:p>
      </dgm:t>
    </dgm:pt>
    <dgm:pt modelId="{56B4BE08-8AE2-41AF-A67A-B34EE1D58173}" type="parTrans" cxnId="{C2793755-E312-4ECD-95C6-5FA77896A0A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33E10C-EB35-469A-B848-A6D7915FD956}" type="sibTrans" cxnId="{C2793755-E312-4ECD-95C6-5FA77896A0A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D3E840-1F20-44E0-AE6D-96E11A210A5E}">
      <dgm:prSet custT="1"/>
      <dgm:spPr/>
      <dgm:t>
        <a:bodyPr/>
        <a:lstStyle/>
        <a:p>
          <a:r>
            <a:rPr lang="en-US" sz="10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Zrenjanin</a:t>
          </a:r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22488B59-1D40-47B9-AD7F-2602757C3C5A}" type="parTrans" cxnId="{9CDE38AD-F6BC-47E8-BFA2-1BDC53AE6B8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7DB7878-0125-4B13-B26F-A7C8FD8FBFAA}" type="sibTrans" cxnId="{9CDE38AD-F6BC-47E8-BFA2-1BDC53AE6B8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8DD51E-ECA8-4FF2-9173-07C492181875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Pančevo
</a:t>
          </a:r>
        </a:p>
      </dgm:t>
    </dgm:pt>
    <dgm:pt modelId="{35F2BD53-80EC-4E1C-8DF6-15588AF115D8}" type="parTrans" cxnId="{6D4FA475-C145-48AD-BEE1-5B7B0758C23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6ED3E5-1914-4629-82B4-A2A64E931273}" type="sibTrans" cxnId="{6D4FA475-C145-48AD-BEE1-5B7B0758C23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D21B2F4-8967-4D1C-9AD5-4141D21EF601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Šabac
</a:t>
          </a:r>
        </a:p>
      </dgm:t>
    </dgm:pt>
    <dgm:pt modelId="{777E01FD-0CAA-4ADD-8C74-B485267AD4E8}" type="parTrans" cxnId="{FFAB1B0E-BC78-47C4-A1E0-2A1B2DA0F328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6DA6C2-649A-4784-9EFB-ED31451BF83F}" type="sibTrans" cxnId="{FFAB1B0E-BC78-47C4-A1E0-2A1B2DA0F328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219357-FF2D-4D02-B857-6A7B0C904A26}">
      <dgm:prSet custT="1"/>
      <dgm:spPr/>
      <dgm:t>
        <a:bodyPr/>
        <a:lstStyle/>
        <a:p>
          <a:r>
            <a:rPr lang="en-US" sz="100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Valjevo</a:t>
          </a:r>
          <a:r>
            <a:rPr lang="en-US" sz="1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CA036D2D-D573-42CF-813D-AFB20820A021}" type="parTrans" cxnId="{B9205236-EE4D-47A3-878F-F1F24FEDA91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0D7B6F-92FB-4103-8741-F845E0DCE652}" type="sibTrans" cxnId="{B9205236-EE4D-47A3-878F-F1F24FEDA91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D82F496-6090-4DE0-8261-34661915863F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Kruševac
</a:t>
          </a:r>
        </a:p>
      </dgm:t>
    </dgm:pt>
    <dgm:pt modelId="{8FA157FB-73AF-4DE1-BD24-6AC6AC604294}" type="parTrans" cxnId="{709632E9-1295-41CB-A2B0-483D8858C57C}">
      <dgm:prSet/>
      <dgm:spPr/>
      <dgm:t>
        <a:bodyPr/>
        <a:lstStyle/>
        <a:p>
          <a:endParaRPr lang="en-US"/>
        </a:p>
      </dgm:t>
    </dgm:pt>
    <dgm:pt modelId="{F62B43D6-3452-4E61-81E6-40D722473533}" type="sibTrans" cxnId="{709632E9-1295-41CB-A2B0-483D8858C57C}">
      <dgm:prSet/>
      <dgm:spPr/>
      <dgm:t>
        <a:bodyPr/>
        <a:lstStyle/>
        <a:p>
          <a:endParaRPr lang="en-US"/>
        </a:p>
      </dgm:t>
    </dgm:pt>
    <dgm:pt modelId="{4E51C938-07C3-415D-AE62-83B2E7FDD047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Ćuprija
</a:t>
          </a:r>
        </a:p>
      </dgm:t>
    </dgm:pt>
    <dgm:pt modelId="{07F7621C-23E7-4E63-AFD3-9DEF006EE32B}" type="parTrans" cxnId="{BF7989BA-3CFE-4A85-B0A0-EA37E1378F02}">
      <dgm:prSet/>
      <dgm:spPr/>
      <dgm:t>
        <a:bodyPr/>
        <a:lstStyle/>
        <a:p>
          <a:endParaRPr lang="en-US"/>
        </a:p>
      </dgm:t>
    </dgm:pt>
    <dgm:pt modelId="{3BF2B133-4F67-4A10-A742-3360A7689919}" type="sibTrans" cxnId="{BF7989BA-3CFE-4A85-B0A0-EA37E1378F02}">
      <dgm:prSet/>
      <dgm:spPr/>
      <dgm:t>
        <a:bodyPr/>
        <a:lstStyle/>
        <a:p>
          <a:endParaRPr lang="en-US"/>
        </a:p>
      </dgm:t>
    </dgm:pt>
    <dgm:pt modelId="{A3C6BB66-BB4A-4C6A-8F47-E9AC61986AF3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Čačak
</a:t>
          </a:r>
        </a:p>
      </dgm:t>
    </dgm:pt>
    <dgm:pt modelId="{92703228-CADC-4E75-9016-420FC9CEED38}" type="parTrans" cxnId="{C6B5F07F-F14C-4203-AA9F-D26A0BB183C3}">
      <dgm:prSet/>
      <dgm:spPr/>
      <dgm:t>
        <a:bodyPr/>
        <a:lstStyle/>
        <a:p>
          <a:endParaRPr lang="en-US"/>
        </a:p>
      </dgm:t>
    </dgm:pt>
    <dgm:pt modelId="{173718A2-AFF2-4ECD-8C87-1031A23294AF}" type="sibTrans" cxnId="{C6B5F07F-F14C-4203-AA9F-D26A0BB183C3}">
      <dgm:prSet/>
      <dgm:spPr/>
      <dgm:t>
        <a:bodyPr/>
        <a:lstStyle/>
        <a:p>
          <a:endParaRPr lang="en-US"/>
        </a:p>
      </dgm:t>
    </dgm:pt>
    <dgm:pt modelId="{4BA54DBC-0607-4E34-9EAC-B1112F65DC0C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Kraljevo
</a:t>
          </a:r>
        </a:p>
      </dgm:t>
    </dgm:pt>
    <dgm:pt modelId="{1ED8C4E5-083A-4814-939A-911E4417C150}" type="parTrans" cxnId="{73D916C0-6B32-41A8-BCA8-9BED64F99377}">
      <dgm:prSet/>
      <dgm:spPr/>
      <dgm:t>
        <a:bodyPr/>
        <a:lstStyle/>
        <a:p>
          <a:endParaRPr lang="en-US"/>
        </a:p>
      </dgm:t>
    </dgm:pt>
    <dgm:pt modelId="{B1554642-9DA9-4AF1-B5A4-908987C68109}" type="sibTrans" cxnId="{73D916C0-6B32-41A8-BCA8-9BED64F99377}">
      <dgm:prSet/>
      <dgm:spPr/>
      <dgm:t>
        <a:bodyPr/>
        <a:lstStyle/>
        <a:p>
          <a:endParaRPr lang="en-US"/>
        </a:p>
      </dgm:t>
    </dgm:pt>
    <dgm:pt modelId="{375C4084-9307-454B-9115-126E002FD1F9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Novi Pazar
</a:t>
          </a:r>
        </a:p>
      </dgm:t>
    </dgm:pt>
    <dgm:pt modelId="{AD19F7A3-07FC-44AB-AF2B-A54F7592AF68}" type="parTrans" cxnId="{23A7D213-687C-4571-B868-98898E3BD3E5}">
      <dgm:prSet/>
      <dgm:spPr/>
      <dgm:t>
        <a:bodyPr/>
        <a:lstStyle/>
        <a:p>
          <a:endParaRPr lang="en-US"/>
        </a:p>
      </dgm:t>
    </dgm:pt>
    <dgm:pt modelId="{4D4C0FAC-8271-479C-B2EE-00BD79EAE889}" type="sibTrans" cxnId="{23A7D213-687C-4571-B868-98898E3BD3E5}">
      <dgm:prSet/>
      <dgm:spPr/>
      <dgm:t>
        <a:bodyPr/>
        <a:lstStyle/>
        <a:p>
          <a:endParaRPr lang="en-US"/>
        </a:p>
      </dgm:t>
    </dgm:pt>
    <dgm:pt modelId="{111BFBD0-FFEC-4274-9639-098B7F200AFA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Smederevo
</a:t>
          </a:r>
        </a:p>
      </dgm:t>
    </dgm:pt>
    <dgm:pt modelId="{7C54CC23-9871-4A77-9488-CDD67B21E17B}" type="parTrans" cxnId="{7CD354B5-8D97-4478-BC7A-97260D3614AD}">
      <dgm:prSet/>
      <dgm:spPr/>
      <dgm:t>
        <a:bodyPr/>
        <a:lstStyle/>
        <a:p>
          <a:endParaRPr lang="en-US"/>
        </a:p>
      </dgm:t>
    </dgm:pt>
    <dgm:pt modelId="{55382D60-A6E9-4822-A9EC-BC0EBE2A955F}" type="sibTrans" cxnId="{7CD354B5-8D97-4478-BC7A-97260D3614AD}">
      <dgm:prSet/>
      <dgm:spPr/>
      <dgm:t>
        <a:bodyPr/>
        <a:lstStyle/>
        <a:p>
          <a:endParaRPr lang="en-US"/>
        </a:p>
      </dgm:t>
    </dgm:pt>
    <dgm:pt modelId="{BB6E89E4-6164-4A48-AB89-0C5B2330C46B}">
      <dgm:prSet custT="1"/>
      <dgm:spPr/>
      <dgm:t>
        <a:bodyPr/>
        <a:lstStyle/>
        <a:p>
          <a:r>
            <a:rPr lang="en-US" sz="10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Požarevac</a:t>
          </a:r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409BDEA6-13FD-4D38-B207-E65EADDB8666}" type="parTrans" cxnId="{318358C6-4A67-45E7-9680-092FA345543D}">
      <dgm:prSet/>
      <dgm:spPr/>
      <dgm:t>
        <a:bodyPr/>
        <a:lstStyle/>
        <a:p>
          <a:endParaRPr lang="en-US"/>
        </a:p>
      </dgm:t>
    </dgm:pt>
    <dgm:pt modelId="{2982E2AF-A9F7-474F-9532-92892A3B11A6}" type="sibTrans" cxnId="{318358C6-4A67-45E7-9680-092FA345543D}">
      <dgm:prSet/>
      <dgm:spPr/>
      <dgm:t>
        <a:bodyPr/>
        <a:lstStyle/>
        <a:p>
          <a:endParaRPr lang="en-US"/>
        </a:p>
      </dgm:t>
    </dgm:pt>
    <dgm:pt modelId="{8F70442E-0480-4FE7-AE5E-E2CC97B06A76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Pirot
</a:t>
          </a:r>
        </a:p>
      </dgm:t>
    </dgm:pt>
    <dgm:pt modelId="{9259419E-67AA-49C7-A2CA-0792DE152F51}" type="parTrans" cxnId="{FF9494A5-4C6E-4D15-9700-B05D22A43664}">
      <dgm:prSet/>
      <dgm:spPr/>
      <dgm:t>
        <a:bodyPr/>
        <a:lstStyle/>
        <a:p>
          <a:endParaRPr lang="en-US"/>
        </a:p>
      </dgm:t>
    </dgm:pt>
    <dgm:pt modelId="{4A7485DA-12EA-4629-A339-116816F2A8EC}" type="sibTrans" cxnId="{FF9494A5-4C6E-4D15-9700-B05D22A43664}">
      <dgm:prSet/>
      <dgm:spPr/>
      <dgm:t>
        <a:bodyPr/>
        <a:lstStyle/>
        <a:p>
          <a:endParaRPr lang="en-US"/>
        </a:p>
      </dgm:t>
    </dgm:pt>
    <dgm:pt modelId="{9BA25081-775C-48B0-B4D7-8EBFF580ECB8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Vranje
</a:t>
          </a:r>
        </a:p>
      </dgm:t>
    </dgm:pt>
    <dgm:pt modelId="{702D4D8F-44A0-423B-9A98-0DDDB05A15B1}" type="parTrans" cxnId="{88F8744A-5B0D-4F79-9687-C3B8FA6AE0F0}">
      <dgm:prSet/>
      <dgm:spPr/>
      <dgm:t>
        <a:bodyPr/>
        <a:lstStyle/>
        <a:p>
          <a:endParaRPr lang="en-US"/>
        </a:p>
      </dgm:t>
    </dgm:pt>
    <dgm:pt modelId="{A28E6FB0-1CB6-4B58-914D-548A62B589D7}" type="sibTrans" cxnId="{88F8744A-5B0D-4F79-9687-C3B8FA6AE0F0}">
      <dgm:prSet/>
      <dgm:spPr/>
      <dgm:t>
        <a:bodyPr/>
        <a:lstStyle/>
        <a:p>
          <a:endParaRPr lang="en-US"/>
        </a:p>
      </dgm:t>
    </dgm:pt>
    <dgm:pt modelId="{2A857C8E-C12F-446B-B1F5-4BA8B6159B3E}">
      <dgm:prSet custT="1"/>
      <dgm:spPr/>
      <dgm:t>
        <a:bodyPr/>
        <a:lstStyle/>
        <a:p>
          <a:r>
            <a:rPr lang="en-US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Leskovac
</a:t>
          </a:r>
        </a:p>
      </dgm:t>
    </dgm:pt>
    <dgm:pt modelId="{ADE18EE7-6958-4927-85E0-D3D26FBB2D02}" type="parTrans" cxnId="{54A21C90-BB12-43BA-98D7-609042D23D73}">
      <dgm:prSet/>
      <dgm:spPr/>
      <dgm:t>
        <a:bodyPr/>
        <a:lstStyle/>
        <a:p>
          <a:endParaRPr lang="en-US"/>
        </a:p>
      </dgm:t>
    </dgm:pt>
    <dgm:pt modelId="{5D9FD0CC-689D-430A-9AC5-F41F37CEDFD1}" type="sibTrans" cxnId="{54A21C90-BB12-43BA-98D7-609042D23D73}">
      <dgm:prSet/>
      <dgm:spPr/>
      <dgm:t>
        <a:bodyPr/>
        <a:lstStyle/>
        <a:p>
          <a:endParaRPr lang="en-US"/>
        </a:p>
      </dgm:t>
    </dgm:pt>
    <dgm:pt modelId="{F7B151CF-776D-4F72-AE59-0C018D4550EF}" type="pres">
      <dgm:prSet presAssocID="{BF0109A3-2D27-4E9A-A2AC-7A18AB7869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7D30BA-2F4D-424D-B956-3F5D287BA9EF}" type="pres">
      <dgm:prSet presAssocID="{243C6309-004F-4670-9641-E62D06D2118C}" presName="hierRoot1" presStyleCnt="0">
        <dgm:presLayoutVars>
          <dgm:hierBranch val="init"/>
        </dgm:presLayoutVars>
      </dgm:prSet>
      <dgm:spPr/>
    </dgm:pt>
    <dgm:pt modelId="{86BA694B-B4CF-46B5-B1D7-E85FCF686148}" type="pres">
      <dgm:prSet presAssocID="{243C6309-004F-4670-9641-E62D06D2118C}" presName="rootComposite1" presStyleCnt="0"/>
      <dgm:spPr/>
    </dgm:pt>
    <dgm:pt modelId="{61D993C5-2A48-4D41-AB19-0C4DC9248100}" type="pres">
      <dgm:prSet presAssocID="{243C6309-004F-4670-9641-E62D06D2118C}" presName="rootText1" presStyleLbl="node0" presStyleIdx="0" presStyleCnt="1" custScaleY="88638">
        <dgm:presLayoutVars>
          <dgm:chPref val="3"/>
        </dgm:presLayoutVars>
      </dgm:prSet>
      <dgm:spPr/>
    </dgm:pt>
    <dgm:pt modelId="{1124C5C5-FDAC-434D-B02C-10C6584401BA}" type="pres">
      <dgm:prSet presAssocID="{243C6309-004F-4670-9641-E62D06D2118C}" presName="rootConnector1" presStyleLbl="node1" presStyleIdx="0" presStyleCnt="0"/>
      <dgm:spPr/>
    </dgm:pt>
    <dgm:pt modelId="{018037BE-774C-4FED-9E0A-0F5F0AF834A3}" type="pres">
      <dgm:prSet presAssocID="{243C6309-004F-4670-9641-E62D06D2118C}" presName="hierChild2" presStyleCnt="0"/>
      <dgm:spPr/>
    </dgm:pt>
    <dgm:pt modelId="{0A6545E7-4B24-4239-9C10-CBCCA0825769}" type="pres">
      <dgm:prSet presAssocID="{A5F84478-3D9D-4B05-A178-2CE51B2E048B}" presName="Name37" presStyleLbl="parChTrans1D2" presStyleIdx="0" presStyleCnt="6"/>
      <dgm:spPr/>
    </dgm:pt>
    <dgm:pt modelId="{FD814A4C-77B6-46AC-825D-DC506AEC91F6}" type="pres">
      <dgm:prSet presAssocID="{75710C9D-269D-4D87-B84B-8A85C431B584}" presName="hierRoot2" presStyleCnt="0">
        <dgm:presLayoutVars>
          <dgm:hierBranch val="init"/>
        </dgm:presLayoutVars>
      </dgm:prSet>
      <dgm:spPr/>
    </dgm:pt>
    <dgm:pt modelId="{09CA6EDF-B7E3-4E0F-AF93-94132A579392}" type="pres">
      <dgm:prSet presAssocID="{75710C9D-269D-4D87-B84B-8A85C431B584}" presName="rootComposite" presStyleCnt="0"/>
      <dgm:spPr/>
    </dgm:pt>
    <dgm:pt modelId="{0214BD85-FCF5-4F80-900C-0272B482A3A0}" type="pres">
      <dgm:prSet presAssocID="{75710C9D-269D-4D87-B84B-8A85C431B584}" presName="rootText" presStyleLbl="node2" presStyleIdx="0" presStyleCnt="6">
        <dgm:presLayoutVars>
          <dgm:chPref val="3"/>
        </dgm:presLayoutVars>
      </dgm:prSet>
      <dgm:spPr/>
    </dgm:pt>
    <dgm:pt modelId="{29D6A15B-B741-4809-ABDA-4D9EBACF2E67}" type="pres">
      <dgm:prSet presAssocID="{75710C9D-269D-4D87-B84B-8A85C431B584}" presName="rootConnector" presStyleLbl="node2" presStyleIdx="0" presStyleCnt="6"/>
      <dgm:spPr/>
    </dgm:pt>
    <dgm:pt modelId="{A7B1B1B8-227A-430A-B120-531BEACBD1D4}" type="pres">
      <dgm:prSet presAssocID="{75710C9D-269D-4D87-B84B-8A85C431B584}" presName="hierChild4" presStyleCnt="0"/>
      <dgm:spPr/>
    </dgm:pt>
    <dgm:pt modelId="{3A59489B-524C-48CA-98F4-1FC34D731D02}" type="pres">
      <dgm:prSet presAssocID="{A6ED7A50-0E1A-4FE3-A8DE-5CFB6584280B}" presName="Name37" presStyleLbl="parChTrans1D3" presStyleIdx="0" presStyleCnt="18"/>
      <dgm:spPr/>
    </dgm:pt>
    <dgm:pt modelId="{E51C1620-C12C-4B1D-9354-C7EDC9DC4206}" type="pres">
      <dgm:prSet presAssocID="{B419631E-D02C-4CD6-83A8-2FAD467F69BF}" presName="hierRoot2" presStyleCnt="0">
        <dgm:presLayoutVars>
          <dgm:hierBranch val="init"/>
        </dgm:presLayoutVars>
      </dgm:prSet>
      <dgm:spPr/>
    </dgm:pt>
    <dgm:pt modelId="{8CC5DDA5-FE81-4CEB-9CD7-446AEF3DAC78}" type="pres">
      <dgm:prSet presAssocID="{B419631E-D02C-4CD6-83A8-2FAD467F69BF}" presName="rootComposite" presStyleCnt="0"/>
      <dgm:spPr/>
    </dgm:pt>
    <dgm:pt modelId="{796D358D-26A0-409D-BF27-74D0F6B9D24D}" type="pres">
      <dgm:prSet presAssocID="{B419631E-D02C-4CD6-83A8-2FAD467F69BF}" presName="rootText" presStyleLbl="node3" presStyleIdx="0" presStyleCnt="18">
        <dgm:presLayoutVars>
          <dgm:chPref val="3"/>
        </dgm:presLayoutVars>
      </dgm:prSet>
      <dgm:spPr/>
    </dgm:pt>
    <dgm:pt modelId="{D7D144DE-DDEC-4104-85E4-1CCE4777F707}" type="pres">
      <dgm:prSet presAssocID="{B419631E-D02C-4CD6-83A8-2FAD467F69BF}" presName="rootConnector" presStyleLbl="node3" presStyleIdx="0" presStyleCnt="18"/>
      <dgm:spPr/>
    </dgm:pt>
    <dgm:pt modelId="{126D486B-F237-46AB-89B2-3BB2A80B35AD}" type="pres">
      <dgm:prSet presAssocID="{B419631E-D02C-4CD6-83A8-2FAD467F69BF}" presName="hierChild4" presStyleCnt="0"/>
      <dgm:spPr/>
    </dgm:pt>
    <dgm:pt modelId="{610695DF-5B1F-4EF2-A9DF-A1BC8F1B8E96}" type="pres">
      <dgm:prSet presAssocID="{B419631E-D02C-4CD6-83A8-2FAD467F69BF}" presName="hierChild5" presStyleCnt="0"/>
      <dgm:spPr/>
    </dgm:pt>
    <dgm:pt modelId="{1047C30F-3558-4A52-A1BC-85BA9BAD5054}" type="pres">
      <dgm:prSet presAssocID="{60C9097C-EA90-4606-8C6B-9316C71378D4}" presName="Name37" presStyleLbl="parChTrans1D3" presStyleIdx="1" presStyleCnt="18"/>
      <dgm:spPr/>
    </dgm:pt>
    <dgm:pt modelId="{CB5A0940-A0FB-4CB5-929C-2331D4819535}" type="pres">
      <dgm:prSet presAssocID="{C670BFE7-3FAF-4346-B5C6-FEBA74967121}" presName="hierRoot2" presStyleCnt="0">
        <dgm:presLayoutVars>
          <dgm:hierBranch val="init"/>
        </dgm:presLayoutVars>
      </dgm:prSet>
      <dgm:spPr/>
    </dgm:pt>
    <dgm:pt modelId="{17636B3E-1B44-4860-A438-A2AD901CC49A}" type="pres">
      <dgm:prSet presAssocID="{C670BFE7-3FAF-4346-B5C6-FEBA74967121}" presName="rootComposite" presStyleCnt="0"/>
      <dgm:spPr/>
    </dgm:pt>
    <dgm:pt modelId="{29920F39-468F-41DE-AB6D-01BD0B1EBD7F}" type="pres">
      <dgm:prSet presAssocID="{C670BFE7-3FAF-4346-B5C6-FEBA74967121}" presName="rootText" presStyleLbl="node3" presStyleIdx="1" presStyleCnt="18">
        <dgm:presLayoutVars>
          <dgm:chPref val="3"/>
        </dgm:presLayoutVars>
      </dgm:prSet>
      <dgm:spPr/>
    </dgm:pt>
    <dgm:pt modelId="{AEAF7DCA-7D56-428F-9D5F-147C7ACB8D47}" type="pres">
      <dgm:prSet presAssocID="{C670BFE7-3FAF-4346-B5C6-FEBA74967121}" presName="rootConnector" presStyleLbl="node3" presStyleIdx="1" presStyleCnt="18"/>
      <dgm:spPr/>
    </dgm:pt>
    <dgm:pt modelId="{510E46BF-1F51-4763-A9CE-0D7886E0B8A4}" type="pres">
      <dgm:prSet presAssocID="{C670BFE7-3FAF-4346-B5C6-FEBA74967121}" presName="hierChild4" presStyleCnt="0"/>
      <dgm:spPr/>
    </dgm:pt>
    <dgm:pt modelId="{814DCBB0-2228-4D28-80D5-8043C67042F6}" type="pres">
      <dgm:prSet presAssocID="{C670BFE7-3FAF-4346-B5C6-FEBA74967121}" presName="hierChild5" presStyleCnt="0"/>
      <dgm:spPr/>
    </dgm:pt>
    <dgm:pt modelId="{2AB5B941-058C-4CD4-8E6E-E4CA84512E42}" type="pres">
      <dgm:prSet presAssocID="{804560E5-7BCB-4192-8BB7-7296DC371EAF}" presName="Name37" presStyleLbl="parChTrans1D3" presStyleIdx="2" presStyleCnt="18"/>
      <dgm:spPr/>
    </dgm:pt>
    <dgm:pt modelId="{E9E302F2-741D-46C1-98A8-F832CE81DFCC}" type="pres">
      <dgm:prSet presAssocID="{948B2FF1-EAD0-4BC0-AB52-57287AF96342}" presName="hierRoot2" presStyleCnt="0">
        <dgm:presLayoutVars>
          <dgm:hierBranch val="init"/>
        </dgm:presLayoutVars>
      </dgm:prSet>
      <dgm:spPr/>
    </dgm:pt>
    <dgm:pt modelId="{AA9763F0-A4CB-4984-B595-D2069064879D}" type="pres">
      <dgm:prSet presAssocID="{948B2FF1-EAD0-4BC0-AB52-57287AF96342}" presName="rootComposite" presStyleCnt="0"/>
      <dgm:spPr/>
    </dgm:pt>
    <dgm:pt modelId="{9BBEA4D7-02AE-47FB-AC87-C30C0828ED86}" type="pres">
      <dgm:prSet presAssocID="{948B2FF1-EAD0-4BC0-AB52-57287AF96342}" presName="rootText" presStyleLbl="node3" presStyleIdx="2" presStyleCnt="18">
        <dgm:presLayoutVars>
          <dgm:chPref val="3"/>
        </dgm:presLayoutVars>
      </dgm:prSet>
      <dgm:spPr/>
    </dgm:pt>
    <dgm:pt modelId="{1BAE4E56-64F1-4726-88FE-DB9594929521}" type="pres">
      <dgm:prSet presAssocID="{948B2FF1-EAD0-4BC0-AB52-57287AF96342}" presName="rootConnector" presStyleLbl="node3" presStyleIdx="2" presStyleCnt="18"/>
      <dgm:spPr/>
    </dgm:pt>
    <dgm:pt modelId="{D2B43C8F-CA51-4944-A10B-173C5A68AC2E}" type="pres">
      <dgm:prSet presAssocID="{948B2FF1-EAD0-4BC0-AB52-57287AF96342}" presName="hierChild4" presStyleCnt="0"/>
      <dgm:spPr/>
    </dgm:pt>
    <dgm:pt modelId="{A11C726B-C89A-4968-9755-A6DF7569CDD4}" type="pres">
      <dgm:prSet presAssocID="{948B2FF1-EAD0-4BC0-AB52-57287AF96342}" presName="hierChild5" presStyleCnt="0"/>
      <dgm:spPr/>
    </dgm:pt>
    <dgm:pt modelId="{C4238B03-5ADE-40C2-82DA-5C625CAEEDDA}" type="pres">
      <dgm:prSet presAssocID="{56B4BE08-8AE2-41AF-A67A-B34EE1D58173}" presName="Name37" presStyleLbl="parChTrans1D3" presStyleIdx="3" presStyleCnt="18"/>
      <dgm:spPr/>
    </dgm:pt>
    <dgm:pt modelId="{66C9CF89-DCA9-46A5-8F0D-787717C6D5EC}" type="pres">
      <dgm:prSet presAssocID="{FF774753-B6C8-4BFB-9D7A-60A1C281DAE9}" presName="hierRoot2" presStyleCnt="0">
        <dgm:presLayoutVars>
          <dgm:hierBranch val="init"/>
        </dgm:presLayoutVars>
      </dgm:prSet>
      <dgm:spPr/>
    </dgm:pt>
    <dgm:pt modelId="{EC3EC95F-8D78-4C06-9CEC-C72D564AF3EA}" type="pres">
      <dgm:prSet presAssocID="{FF774753-B6C8-4BFB-9D7A-60A1C281DAE9}" presName="rootComposite" presStyleCnt="0"/>
      <dgm:spPr/>
    </dgm:pt>
    <dgm:pt modelId="{C55698E5-5FC5-483C-A6DF-1248DBC62ECE}" type="pres">
      <dgm:prSet presAssocID="{FF774753-B6C8-4BFB-9D7A-60A1C281DAE9}" presName="rootText" presStyleLbl="node3" presStyleIdx="3" presStyleCnt="18">
        <dgm:presLayoutVars>
          <dgm:chPref val="3"/>
        </dgm:presLayoutVars>
      </dgm:prSet>
      <dgm:spPr/>
    </dgm:pt>
    <dgm:pt modelId="{B157A36B-5B53-4C48-B4BA-ACFFB95DA33E}" type="pres">
      <dgm:prSet presAssocID="{FF774753-B6C8-4BFB-9D7A-60A1C281DAE9}" presName="rootConnector" presStyleLbl="node3" presStyleIdx="3" presStyleCnt="18"/>
      <dgm:spPr/>
    </dgm:pt>
    <dgm:pt modelId="{074BCEB3-67E5-447C-8227-6EB3056146A6}" type="pres">
      <dgm:prSet presAssocID="{FF774753-B6C8-4BFB-9D7A-60A1C281DAE9}" presName="hierChild4" presStyleCnt="0"/>
      <dgm:spPr/>
    </dgm:pt>
    <dgm:pt modelId="{81030BE3-1D89-44E9-91D9-A97E8D670C79}" type="pres">
      <dgm:prSet presAssocID="{FF774753-B6C8-4BFB-9D7A-60A1C281DAE9}" presName="hierChild5" presStyleCnt="0"/>
      <dgm:spPr/>
    </dgm:pt>
    <dgm:pt modelId="{ED11362C-5E57-4C1F-83C3-F026539E00DE}" type="pres">
      <dgm:prSet presAssocID="{22488B59-1D40-47B9-AD7F-2602757C3C5A}" presName="Name37" presStyleLbl="parChTrans1D3" presStyleIdx="4" presStyleCnt="18"/>
      <dgm:spPr/>
    </dgm:pt>
    <dgm:pt modelId="{95FD3F31-E229-493B-B28D-F097550E06EA}" type="pres">
      <dgm:prSet presAssocID="{62D3E840-1F20-44E0-AE6D-96E11A210A5E}" presName="hierRoot2" presStyleCnt="0">
        <dgm:presLayoutVars>
          <dgm:hierBranch val="init"/>
        </dgm:presLayoutVars>
      </dgm:prSet>
      <dgm:spPr/>
    </dgm:pt>
    <dgm:pt modelId="{182F938B-9BCF-425A-A270-2774BD53B7B4}" type="pres">
      <dgm:prSet presAssocID="{62D3E840-1F20-44E0-AE6D-96E11A210A5E}" presName="rootComposite" presStyleCnt="0"/>
      <dgm:spPr/>
    </dgm:pt>
    <dgm:pt modelId="{F8643C46-8562-42C0-900E-A2FD021FB731}" type="pres">
      <dgm:prSet presAssocID="{62D3E840-1F20-44E0-AE6D-96E11A210A5E}" presName="rootText" presStyleLbl="node3" presStyleIdx="4" presStyleCnt="18">
        <dgm:presLayoutVars>
          <dgm:chPref val="3"/>
        </dgm:presLayoutVars>
      </dgm:prSet>
      <dgm:spPr/>
    </dgm:pt>
    <dgm:pt modelId="{4129CBF0-56B0-4DC6-A6EB-DA5FEA921561}" type="pres">
      <dgm:prSet presAssocID="{62D3E840-1F20-44E0-AE6D-96E11A210A5E}" presName="rootConnector" presStyleLbl="node3" presStyleIdx="4" presStyleCnt="18"/>
      <dgm:spPr/>
    </dgm:pt>
    <dgm:pt modelId="{4247F44F-A43D-49F6-A315-7E86EEA1E133}" type="pres">
      <dgm:prSet presAssocID="{62D3E840-1F20-44E0-AE6D-96E11A210A5E}" presName="hierChild4" presStyleCnt="0"/>
      <dgm:spPr/>
    </dgm:pt>
    <dgm:pt modelId="{2825DA53-254F-4FD5-ADF5-5F627F5E624C}" type="pres">
      <dgm:prSet presAssocID="{62D3E840-1F20-44E0-AE6D-96E11A210A5E}" presName="hierChild5" presStyleCnt="0"/>
      <dgm:spPr/>
    </dgm:pt>
    <dgm:pt modelId="{36118843-A3B0-4AFF-96FA-425F84D8A938}" type="pres">
      <dgm:prSet presAssocID="{35F2BD53-80EC-4E1C-8DF6-15588AF115D8}" presName="Name37" presStyleLbl="parChTrans1D3" presStyleIdx="5" presStyleCnt="18"/>
      <dgm:spPr/>
    </dgm:pt>
    <dgm:pt modelId="{38246696-51D6-4142-882C-B93A355F6332}" type="pres">
      <dgm:prSet presAssocID="{D38DD51E-ECA8-4FF2-9173-07C492181875}" presName="hierRoot2" presStyleCnt="0">
        <dgm:presLayoutVars>
          <dgm:hierBranch val="init"/>
        </dgm:presLayoutVars>
      </dgm:prSet>
      <dgm:spPr/>
    </dgm:pt>
    <dgm:pt modelId="{34A38EEB-B374-42C2-AFF7-A8D9CC929483}" type="pres">
      <dgm:prSet presAssocID="{D38DD51E-ECA8-4FF2-9173-07C492181875}" presName="rootComposite" presStyleCnt="0"/>
      <dgm:spPr/>
    </dgm:pt>
    <dgm:pt modelId="{DC9BF023-8C62-48A5-B3CE-57F75131915B}" type="pres">
      <dgm:prSet presAssocID="{D38DD51E-ECA8-4FF2-9173-07C492181875}" presName="rootText" presStyleLbl="node3" presStyleIdx="5" presStyleCnt="18">
        <dgm:presLayoutVars>
          <dgm:chPref val="3"/>
        </dgm:presLayoutVars>
      </dgm:prSet>
      <dgm:spPr/>
    </dgm:pt>
    <dgm:pt modelId="{7DB37A67-C108-4CE6-A90B-F8CF32F3F5B4}" type="pres">
      <dgm:prSet presAssocID="{D38DD51E-ECA8-4FF2-9173-07C492181875}" presName="rootConnector" presStyleLbl="node3" presStyleIdx="5" presStyleCnt="18"/>
      <dgm:spPr/>
    </dgm:pt>
    <dgm:pt modelId="{C723856E-BA68-498E-96DE-17EC430BD789}" type="pres">
      <dgm:prSet presAssocID="{D38DD51E-ECA8-4FF2-9173-07C492181875}" presName="hierChild4" presStyleCnt="0"/>
      <dgm:spPr/>
    </dgm:pt>
    <dgm:pt modelId="{565412E8-FC16-4884-9CE0-80901D5C1D70}" type="pres">
      <dgm:prSet presAssocID="{D38DD51E-ECA8-4FF2-9173-07C492181875}" presName="hierChild5" presStyleCnt="0"/>
      <dgm:spPr/>
    </dgm:pt>
    <dgm:pt modelId="{9599DE2E-02B6-403F-8599-A580610CC8FC}" type="pres">
      <dgm:prSet presAssocID="{75710C9D-269D-4D87-B84B-8A85C431B584}" presName="hierChild5" presStyleCnt="0"/>
      <dgm:spPr/>
    </dgm:pt>
    <dgm:pt modelId="{F468EBD1-24A0-469A-A8E3-A50ED58A1F0C}" type="pres">
      <dgm:prSet presAssocID="{28B5EA2C-E94B-4455-BFF1-A7C625409D7F}" presName="Name37" presStyleLbl="parChTrans1D2" presStyleIdx="1" presStyleCnt="6"/>
      <dgm:spPr/>
    </dgm:pt>
    <dgm:pt modelId="{E4B25353-9CCE-4086-8B0B-DA0B12710615}" type="pres">
      <dgm:prSet presAssocID="{E7B75E4A-DB6C-4FAB-B5F8-D947DFEE8DE9}" presName="hierRoot2" presStyleCnt="0">
        <dgm:presLayoutVars>
          <dgm:hierBranch val="init"/>
        </dgm:presLayoutVars>
      </dgm:prSet>
      <dgm:spPr/>
    </dgm:pt>
    <dgm:pt modelId="{DBEAD138-D7D7-4C4A-A4E5-5C642A63399C}" type="pres">
      <dgm:prSet presAssocID="{E7B75E4A-DB6C-4FAB-B5F8-D947DFEE8DE9}" presName="rootComposite" presStyleCnt="0"/>
      <dgm:spPr/>
    </dgm:pt>
    <dgm:pt modelId="{407B6ADE-948D-416F-B070-50B5961F00C9}" type="pres">
      <dgm:prSet presAssocID="{E7B75E4A-DB6C-4FAB-B5F8-D947DFEE8DE9}" presName="rootText" presStyleLbl="node2" presStyleIdx="1" presStyleCnt="6">
        <dgm:presLayoutVars>
          <dgm:chPref val="3"/>
        </dgm:presLayoutVars>
      </dgm:prSet>
      <dgm:spPr/>
    </dgm:pt>
    <dgm:pt modelId="{584720C5-9AD4-4331-BD52-ACD584789598}" type="pres">
      <dgm:prSet presAssocID="{E7B75E4A-DB6C-4FAB-B5F8-D947DFEE8DE9}" presName="rootConnector" presStyleLbl="node2" presStyleIdx="1" presStyleCnt="6"/>
      <dgm:spPr/>
    </dgm:pt>
    <dgm:pt modelId="{B9D36476-13F6-48F9-AA38-DC21F8A9AEDE}" type="pres">
      <dgm:prSet presAssocID="{E7B75E4A-DB6C-4FAB-B5F8-D947DFEE8DE9}" presName="hierChild4" presStyleCnt="0"/>
      <dgm:spPr/>
    </dgm:pt>
    <dgm:pt modelId="{2E648FA8-10E7-4F2C-B167-47737C7954B2}" type="pres">
      <dgm:prSet presAssocID="{E7B75E4A-DB6C-4FAB-B5F8-D947DFEE8DE9}" presName="hierChild5" presStyleCnt="0"/>
      <dgm:spPr/>
    </dgm:pt>
    <dgm:pt modelId="{E36109C9-1A10-4E62-95BB-CA4B975965D2}" type="pres">
      <dgm:prSet presAssocID="{133660F2-BE83-435E-B85A-E799B843AD6A}" presName="Name37" presStyleLbl="parChTrans1D2" presStyleIdx="2" presStyleCnt="6"/>
      <dgm:spPr/>
    </dgm:pt>
    <dgm:pt modelId="{70D7DBA1-6EA7-497A-AB79-71D4C30DA61C}" type="pres">
      <dgm:prSet presAssocID="{4FFB438D-9611-4271-93B0-B32AB67841F1}" presName="hierRoot2" presStyleCnt="0">
        <dgm:presLayoutVars>
          <dgm:hierBranch val="init"/>
        </dgm:presLayoutVars>
      </dgm:prSet>
      <dgm:spPr/>
    </dgm:pt>
    <dgm:pt modelId="{3FF1F86D-3C01-42BC-A403-CE64B7F7C960}" type="pres">
      <dgm:prSet presAssocID="{4FFB438D-9611-4271-93B0-B32AB67841F1}" presName="rootComposite" presStyleCnt="0"/>
      <dgm:spPr/>
    </dgm:pt>
    <dgm:pt modelId="{13598340-2B95-4AB7-BE18-3456D1B1E028}" type="pres">
      <dgm:prSet presAssocID="{4FFB438D-9611-4271-93B0-B32AB67841F1}" presName="rootText" presStyleLbl="node2" presStyleIdx="2" presStyleCnt="6">
        <dgm:presLayoutVars>
          <dgm:chPref val="3"/>
        </dgm:presLayoutVars>
      </dgm:prSet>
      <dgm:spPr/>
    </dgm:pt>
    <dgm:pt modelId="{9778F712-6D2A-4DE3-A7EA-30E4E96DA8F3}" type="pres">
      <dgm:prSet presAssocID="{4FFB438D-9611-4271-93B0-B32AB67841F1}" presName="rootConnector" presStyleLbl="node2" presStyleIdx="2" presStyleCnt="6"/>
      <dgm:spPr/>
    </dgm:pt>
    <dgm:pt modelId="{3B31A249-C73B-4A1C-B957-0602B3EE7493}" type="pres">
      <dgm:prSet presAssocID="{4FFB438D-9611-4271-93B0-B32AB67841F1}" presName="hierChild4" presStyleCnt="0"/>
      <dgm:spPr/>
    </dgm:pt>
    <dgm:pt modelId="{CCBA1BCB-139B-4E74-9291-F5F46555686A}" type="pres">
      <dgm:prSet presAssocID="{777E01FD-0CAA-4ADD-8C74-B485267AD4E8}" presName="Name37" presStyleLbl="parChTrans1D3" presStyleIdx="6" presStyleCnt="18"/>
      <dgm:spPr/>
    </dgm:pt>
    <dgm:pt modelId="{831E883E-4576-421D-987E-02577C97CD0B}" type="pres">
      <dgm:prSet presAssocID="{4D21B2F4-8967-4D1C-9AD5-4141D21EF601}" presName="hierRoot2" presStyleCnt="0">
        <dgm:presLayoutVars>
          <dgm:hierBranch val="init"/>
        </dgm:presLayoutVars>
      </dgm:prSet>
      <dgm:spPr/>
    </dgm:pt>
    <dgm:pt modelId="{CA0DF040-1EAB-47B0-BCB4-46A637189E63}" type="pres">
      <dgm:prSet presAssocID="{4D21B2F4-8967-4D1C-9AD5-4141D21EF601}" presName="rootComposite" presStyleCnt="0"/>
      <dgm:spPr/>
    </dgm:pt>
    <dgm:pt modelId="{812DED64-1766-41F5-8668-5EED70438A1B}" type="pres">
      <dgm:prSet presAssocID="{4D21B2F4-8967-4D1C-9AD5-4141D21EF601}" presName="rootText" presStyleLbl="node3" presStyleIdx="6" presStyleCnt="18">
        <dgm:presLayoutVars>
          <dgm:chPref val="3"/>
        </dgm:presLayoutVars>
      </dgm:prSet>
      <dgm:spPr/>
    </dgm:pt>
    <dgm:pt modelId="{DEC874F9-BE05-4309-894B-586576F3E142}" type="pres">
      <dgm:prSet presAssocID="{4D21B2F4-8967-4D1C-9AD5-4141D21EF601}" presName="rootConnector" presStyleLbl="node3" presStyleIdx="6" presStyleCnt="18"/>
      <dgm:spPr/>
    </dgm:pt>
    <dgm:pt modelId="{416BF9FE-AD97-4A4D-AFA8-34D0CBED52BB}" type="pres">
      <dgm:prSet presAssocID="{4D21B2F4-8967-4D1C-9AD5-4141D21EF601}" presName="hierChild4" presStyleCnt="0"/>
      <dgm:spPr/>
    </dgm:pt>
    <dgm:pt modelId="{83965AF6-2FE7-4486-8422-555BA1CBB942}" type="pres">
      <dgm:prSet presAssocID="{4D21B2F4-8967-4D1C-9AD5-4141D21EF601}" presName="hierChild5" presStyleCnt="0"/>
      <dgm:spPr/>
    </dgm:pt>
    <dgm:pt modelId="{1DFE93BB-B193-4D98-B0BF-CF2D399B0FE4}" type="pres">
      <dgm:prSet presAssocID="{CA036D2D-D573-42CF-813D-AFB20820A021}" presName="Name37" presStyleLbl="parChTrans1D3" presStyleIdx="7" presStyleCnt="18"/>
      <dgm:spPr/>
    </dgm:pt>
    <dgm:pt modelId="{EEB850A9-3582-40C9-AF89-6974D64F5C62}" type="pres">
      <dgm:prSet presAssocID="{F2219357-FF2D-4D02-B857-6A7B0C904A26}" presName="hierRoot2" presStyleCnt="0">
        <dgm:presLayoutVars>
          <dgm:hierBranch val="init"/>
        </dgm:presLayoutVars>
      </dgm:prSet>
      <dgm:spPr/>
    </dgm:pt>
    <dgm:pt modelId="{19DF920F-44C0-4A4F-ADBB-8116619C90EF}" type="pres">
      <dgm:prSet presAssocID="{F2219357-FF2D-4D02-B857-6A7B0C904A26}" presName="rootComposite" presStyleCnt="0"/>
      <dgm:spPr/>
    </dgm:pt>
    <dgm:pt modelId="{689C6F11-18BB-4056-AC98-82E5C6BAD1DD}" type="pres">
      <dgm:prSet presAssocID="{F2219357-FF2D-4D02-B857-6A7B0C904A26}" presName="rootText" presStyleLbl="node3" presStyleIdx="7" presStyleCnt="18" custLinFactNeighborX="6166" custLinFactNeighborY="-5830">
        <dgm:presLayoutVars>
          <dgm:chPref val="3"/>
        </dgm:presLayoutVars>
      </dgm:prSet>
      <dgm:spPr/>
    </dgm:pt>
    <dgm:pt modelId="{4215D962-BB44-45B4-A5BF-00015E562D22}" type="pres">
      <dgm:prSet presAssocID="{F2219357-FF2D-4D02-B857-6A7B0C904A26}" presName="rootConnector" presStyleLbl="node3" presStyleIdx="7" presStyleCnt="18"/>
      <dgm:spPr/>
    </dgm:pt>
    <dgm:pt modelId="{969F5404-D6EE-412F-BA8C-7D7368D7455A}" type="pres">
      <dgm:prSet presAssocID="{F2219357-FF2D-4D02-B857-6A7B0C904A26}" presName="hierChild4" presStyleCnt="0"/>
      <dgm:spPr/>
    </dgm:pt>
    <dgm:pt modelId="{C3F1FE05-CAAC-4881-92EC-6D2D282DE639}" type="pres">
      <dgm:prSet presAssocID="{F2219357-FF2D-4D02-B857-6A7B0C904A26}" presName="hierChild5" presStyleCnt="0"/>
      <dgm:spPr/>
    </dgm:pt>
    <dgm:pt modelId="{3D0B113A-7CD1-43ED-82EA-049B76C365A1}" type="pres">
      <dgm:prSet presAssocID="{4FFB438D-9611-4271-93B0-B32AB67841F1}" presName="hierChild5" presStyleCnt="0"/>
      <dgm:spPr/>
    </dgm:pt>
    <dgm:pt modelId="{EE943C18-B069-4601-A4D5-91343E5953FC}" type="pres">
      <dgm:prSet presAssocID="{85D2BA6C-7589-4FE8-99A2-12FC6B46DB54}" presName="Name37" presStyleLbl="parChTrans1D2" presStyleIdx="3" presStyleCnt="6"/>
      <dgm:spPr/>
    </dgm:pt>
    <dgm:pt modelId="{0CC2F220-80A3-4573-B1A4-25ADBB23AD77}" type="pres">
      <dgm:prSet presAssocID="{92630D11-647B-4FB4-AD29-DEA92372F535}" presName="hierRoot2" presStyleCnt="0">
        <dgm:presLayoutVars>
          <dgm:hierBranch val="init"/>
        </dgm:presLayoutVars>
      </dgm:prSet>
      <dgm:spPr/>
    </dgm:pt>
    <dgm:pt modelId="{284C964D-0BC6-418B-8033-9B1B06EA7852}" type="pres">
      <dgm:prSet presAssocID="{92630D11-647B-4FB4-AD29-DEA92372F535}" presName="rootComposite" presStyleCnt="0"/>
      <dgm:spPr/>
    </dgm:pt>
    <dgm:pt modelId="{60BB1D66-1B60-4447-8F81-10ECE565C11B}" type="pres">
      <dgm:prSet presAssocID="{92630D11-647B-4FB4-AD29-DEA92372F535}" presName="rootText" presStyleLbl="node2" presStyleIdx="3" presStyleCnt="6">
        <dgm:presLayoutVars>
          <dgm:chPref val="3"/>
        </dgm:presLayoutVars>
      </dgm:prSet>
      <dgm:spPr/>
    </dgm:pt>
    <dgm:pt modelId="{15E6B63B-B7CC-47F8-ABB4-9A90B168C4E2}" type="pres">
      <dgm:prSet presAssocID="{92630D11-647B-4FB4-AD29-DEA92372F535}" presName="rootConnector" presStyleLbl="node2" presStyleIdx="3" presStyleCnt="6"/>
      <dgm:spPr/>
    </dgm:pt>
    <dgm:pt modelId="{AEDCDE4D-1CB2-43E4-B89B-6067056BD50F}" type="pres">
      <dgm:prSet presAssocID="{92630D11-647B-4FB4-AD29-DEA92372F535}" presName="hierChild4" presStyleCnt="0"/>
      <dgm:spPr/>
    </dgm:pt>
    <dgm:pt modelId="{14FB089B-D916-4C07-B915-E0E92BAB1D89}" type="pres">
      <dgm:prSet presAssocID="{8FA157FB-73AF-4DE1-BD24-6AC6AC604294}" presName="Name37" presStyleLbl="parChTrans1D3" presStyleIdx="8" presStyleCnt="18"/>
      <dgm:spPr/>
    </dgm:pt>
    <dgm:pt modelId="{643E173A-C667-4627-B823-F65E018C8E44}" type="pres">
      <dgm:prSet presAssocID="{2D82F496-6090-4DE0-8261-34661915863F}" presName="hierRoot2" presStyleCnt="0">
        <dgm:presLayoutVars>
          <dgm:hierBranch val="init"/>
        </dgm:presLayoutVars>
      </dgm:prSet>
      <dgm:spPr/>
    </dgm:pt>
    <dgm:pt modelId="{9235F35C-E083-488B-89B4-64F282C82E96}" type="pres">
      <dgm:prSet presAssocID="{2D82F496-6090-4DE0-8261-34661915863F}" presName="rootComposite" presStyleCnt="0"/>
      <dgm:spPr/>
    </dgm:pt>
    <dgm:pt modelId="{19008D8C-CF0B-4427-AA4B-E7A03EC6A2C3}" type="pres">
      <dgm:prSet presAssocID="{2D82F496-6090-4DE0-8261-34661915863F}" presName="rootText" presStyleLbl="node3" presStyleIdx="8" presStyleCnt="18" custLinFactNeighborX="-649" custLinFactNeighborY="-22728">
        <dgm:presLayoutVars>
          <dgm:chPref val="3"/>
        </dgm:presLayoutVars>
      </dgm:prSet>
      <dgm:spPr/>
    </dgm:pt>
    <dgm:pt modelId="{6E89E88E-58C0-4688-B832-66A4C9F3C960}" type="pres">
      <dgm:prSet presAssocID="{2D82F496-6090-4DE0-8261-34661915863F}" presName="rootConnector" presStyleLbl="node3" presStyleIdx="8" presStyleCnt="18"/>
      <dgm:spPr/>
    </dgm:pt>
    <dgm:pt modelId="{ED65D361-A0AF-4D3A-8CCA-CE88703BF568}" type="pres">
      <dgm:prSet presAssocID="{2D82F496-6090-4DE0-8261-34661915863F}" presName="hierChild4" presStyleCnt="0"/>
      <dgm:spPr/>
    </dgm:pt>
    <dgm:pt modelId="{7D3A0F88-FDD2-44FE-9BEC-026FEE466371}" type="pres">
      <dgm:prSet presAssocID="{2D82F496-6090-4DE0-8261-34661915863F}" presName="hierChild5" presStyleCnt="0"/>
      <dgm:spPr/>
    </dgm:pt>
    <dgm:pt modelId="{57AE8438-038A-45EE-837B-0947D66BE81C}" type="pres">
      <dgm:prSet presAssocID="{07F7621C-23E7-4E63-AFD3-9DEF006EE32B}" presName="Name37" presStyleLbl="parChTrans1D3" presStyleIdx="9" presStyleCnt="18"/>
      <dgm:spPr/>
    </dgm:pt>
    <dgm:pt modelId="{0150E888-2D75-4175-B6E0-913824B62FCC}" type="pres">
      <dgm:prSet presAssocID="{4E51C938-07C3-415D-AE62-83B2E7FDD047}" presName="hierRoot2" presStyleCnt="0">
        <dgm:presLayoutVars>
          <dgm:hierBranch val="init"/>
        </dgm:presLayoutVars>
      </dgm:prSet>
      <dgm:spPr/>
    </dgm:pt>
    <dgm:pt modelId="{F8CCAD5A-AAB3-44C1-9242-5B98BAA97FAB}" type="pres">
      <dgm:prSet presAssocID="{4E51C938-07C3-415D-AE62-83B2E7FDD047}" presName="rootComposite" presStyleCnt="0"/>
      <dgm:spPr/>
    </dgm:pt>
    <dgm:pt modelId="{3647111D-2E73-4774-B8B3-ECF76D00F113}" type="pres">
      <dgm:prSet presAssocID="{4E51C938-07C3-415D-AE62-83B2E7FDD047}" presName="rootText" presStyleLbl="node3" presStyleIdx="9" presStyleCnt="18">
        <dgm:presLayoutVars>
          <dgm:chPref val="3"/>
        </dgm:presLayoutVars>
      </dgm:prSet>
      <dgm:spPr/>
    </dgm:pt>
    <dgm:pt modelId="{20434FD9-7D8E-48A7-80D9-9BD8AB366CD5}" type="pres">
      <dgm:prSet presAssocID="{4E51C938-07C3-415D-AE62-83B2E7FDD047}" presName="rootConnector" presStyleLbl="node3" presStyleIdx="9" presStyleCnt="18"/>
      <dgm:spPr/>
    </dgm:pt>
    <dgm:pt modelId="{E9CEB83E-E80A-4CB1-A920-979B73E337D6}" type="pres">
      <dgm:prSet presAssocID="{4E51C938-07C3-415D-AE62-83B2E7FDD047}" presName="hierChild4" presStyleCnt="0"/>
      <dgm:spPr/>
    </dgm:pt>
    <dgm:pt modelId="{823CFB5C-900E-410E-A3DE-17AB6FAD76D3}" type="pres">
      <dgm:prSet presAssocID="{4E51C938-07C3-415D-AE62-83B2E7FDD047}" presName="hierChild5" presStyleCnt="0"/>
      <dgm:spPr/>
    </dgm:pt>
    <dgm:pt modelId="{7A65AB51-88E2-44EB-8513-0A608948091E}" type="pres">
      <dgm:prSet presAssocID="{92703228-CADC-4E75-9016-420FC9CEED38}" presName="Name37" presStyleLbl="parChTrans1D3" presStyleIdx="10" presStyleCnt="18"/>
      <dgm:spPr/>
    </dgm:pt>
    <dgm:pt modelId="{44554FEE-8DCE-4EA9-AC71-D94B5E465170}" type="pres">
      <dgm:prSet presAssocID="{A3C6BB66-BB4A-4C6A-8F47-E9AC61986AF3}" presName="hierRoot2" presStyleCnt="0">
        <dgm:presLayoutVars>
          <dgm:hierBranch val="init"/>
        </dgm:presLayoutVars>
      </dgm:prSet>
      <dgm:spPr/>
    </dgm:pt>
    <dgm:pt modelId="{14F7FC8E-028A-4EA0-8948-1FCC1E099D41}" type="pres">
      <dgm:prSet presAssocID="{A3C6BB66-BB4A-4C6A-8F47-E9AC61986AF3}" presName="rootComposite" presStyleCnt="0"/>
      <dgm:spPr/>
    </dgm:pt>
    <dgm:pt modelId="{5DE739B6-C72C-44CB-8247-8F289953C010}" type="pres">
      <dgm:prSet presAssocID="{A3C6BB66-BB4A-4C6A-8F47-E9AC61986AF3}" presName="rootText" presStyleLbl="node3" presStyleIdx="10" presStyleCnt="18" custLinFactNeighborX="-649" custLinFactNeighborY="-4201">
        <dgm:presLayoutVars>
          <dgm:chPref val="3"/>
        </dgm:presLayoutVars>
      </dgm:prSet>
      <dgm:spPr/>
    </dgm:pt>
    <dgm:pt modelId="{4A9B67B1-7668-4365-8BB7-8183A471E1CF}" type="pres">
      <dgm:prSet presAssocID="{A3C6BB66-BB4A-4C6A-8F47-E9AC61986AF3}" presName="rootConnector" presStyleLbl="node3" presStyleIdx="10" presStyleCnt="18"/>
      <dgm:spPr/>
    </dgm:pt>
    <dgm:pt modelId="{D0323AE6-7FE6-4820-A6C1-B8456E6C6EB8}" type="pres">
      <dgm:prSet presAssocID="{A3C6BB66-BB4A-4C6A-8F47-E9AC61986AF3}" presName="hierChild4" presStyleCnt="0"/>
      <dgm:spPr/>
    </dgm:pt>
    <dgm:pt modelId="{7D9F1D9F-AC79-445F-B662-9B6BAC56908F}" type="pres">
      <dgm:prSet presAssocID="{A3C6BB66-BB4A-4C6A-8F47-E9AC61986AF3}" presName="hierChild5" presStyleCnt="0"/>
      <dgm:spPr/>
    </dgm:pt>
    <dgm:pt modelId="{EFB7A911-B72B-4FBA-B8B0-FFC1C89E240A}" type="pres">
      <dgm:prSet presAssocID="{1ED8C4E5-083A-4814-939A-911E4417C150}" presName="Name37" presStyleLbl="parChTrans1D3" presStyleIdx="11" presStyleCnt="18"/>
      <dgm:spPr/>
    </dgm:pt>
    <dgm:pt modelId="{B4D6B377-8817-480F-8282-B08DA6B137E3}" type="pres">
      <dgm:prSet presAssocID="{4BA54DBC-0607-4E34-9EAC-B1112F65DC0C}" presName="hierRoot2" presStyleCnt="0">
        <dgm:presLayoutVars>
          <dgm:hierBranch val="init"/>
        </dgm:presLayoutVars>
      </dgm:prSet>
      <dgm:spPr/>
    </dgm:pt>
    <dgm:pt modelId="{334A9A2B-B653-473C-A2A5-8CDD4507B110}" type="pres">
      <dgm:prSet presAssocID="{4BA54DBC-0607-4E34-9EAC-B1112F65DC0C}" presName="rootComposite" presStyleCnt="0"/>
      <dgm:spPr/>
    </dgm:pt>
    <dgm:pt modelId="{4F661987-3722-49C4-A11E-57D80F836BD8}" type="pres">
      <dgm:prSet presAssocID="{4BA54DBC-0607-4E34-9EAC-B1112F65DC0C}" presName="rootText" presStyleLbl="node3" presStyleIdx="11" presStyleCnt="18">
        <dgm:presLayoutVars>
          <dgm:chPref val="3"/>
        </dgm:presLayoutVars>
      </dgm:prSet>
      <dgm:spPr/>
    </dgm:pt>
    <dgm:pt modelId="{92C1B1B7-80F3-411E-A3C0-7731CE3738DA}" type="pres">
      <dgm:prSet presAssocID="{4BA54DBC-0607-4E34-9EAC-B1112F65DC0C}" presName="rootConnector" presStyleLbl="node3" presStyleIdx="11" presStyleCnt="18"/>
      <dgm:spPr/>
    </dgm:pt>
    <dgm:pt modelId="{EAA8D4CE-05B4-41E7-8D01-EABB277EC4C2}" type="pres">
      <dgm:prSet presAssocID="{4BA54DBC-0607-4E34-9EAC-B1112F65DC0C}" presName="hierChild4" presStyleCnt="0"/>
      <dgm:spPr/>
    </dgm:pt>
    <dgm:pt modelId="{481882FD-5339-4DE2-8A06-F813ADBE3728}" type="pres">
      <dgm:prSet presAssocID="{4BA54DBC-0607-4E34-9EAC-B1112F65DC0C}" presName="hierChild5" presStyleCnt="0"/>
      <dgm:spPr/>
    </dgm:pt>
    <dgm:pt modelId="{C50A9846-9E80-42B4-8816-1583C134360C}" type="pres">
      <dgm:prSet presAssocID="{AD19F7A3-07FC-44AB-AF2B-A54F7592AF68}" presName="Name37" presStyleLbl="parChTrans1D3" presStyleIdx="12" presStyleCnt="18"/>
      <dgm:spPr/>
    </dgm:pt>
    <dgm:pt modelId="{6392AF10-CCC3-4B51-87CC-2C0DCE7F9FC6}" type="pres">
      <dgm:prSet presAssocID="{375C4084-9307-454B-9115-126E002FD1F9}" presName="hierRoot2" presStyleCnt="0">
        <dgm:presLayoutVars>
          <dgm:hierBranch val="init"/>
        </dgm:presLayoutVars>
      </dgm:prSet>
      <dgm:spPr/>
    </dgm:pt>
    <dgm:pt modelId="{48AAE74F-DBC1-4134-8B0F-D643DBE136C2}" type="pres">
      <dgm:prSet presAssocID="{375C4084-9307-454B-9115-126E002FD1F9}" presName="rootComposite" presStyleCnt="0"/>
      <dgm:spPr/>
    </dgm:pt>
    <dgm:pt modelId="{8447689F-3FBC-4EEE-8E9A-66914C24F760}" type="pres">
      <dgm:prSet presAssocID="{375C4084-9307-454B-9115-126E002FD1F9}" presName="rootText" presStyleLbl="node3" presStyleIdx="12" presStyleCnt="18" custLinFactNeighborX="-189" custLinFactNeighborY="-11939">
        <dgm:presLayoutVars>
          <dgm:chPref val="3"/>
        </dgm:presLayoutVars>
      </dgm:prSet>
      <dgm:spPr/>
    </dgm:pt>
    <dgm:pt modelId="{734E6995-A1B6-47BE-AB64-F5773E13C14C}" type="pres">
      <dgm:prSet presAssocID="{375C4084-9307-454B-9115-126E002FD1F9}" presName="rootConnector" presStyleLbl="node3" presStyleIdx="12" presStyleCnt="18"/>
      <dgm:spPr/>
    </dgm:pt>
    <dgm:pt modelId="{C9ACAB2F-DFF3-465B-824F-815A7E964FFE}" type="pres">
      <dgm:prSet presAssocID="{375C4084-9307-454B-9115-126E002FD1F9}" presName="hierChild4" presStyleCnt="0"/>
      <dgm:spPr/>
    </dgm:pt>
    <dgm:pt modelId="{20C8638A-B3C1-46AA-8178-48542A1A57E0}" type="pres">
      <dgm:prSet presAssocID="{375C4084-9307-454B-9115-126E002FD1F9}" presName="hierChild5" presStyleCnt="0"/>
      <dgm:spPr/>
    </dgm:pt>
    <dgm:pt modelId="{4E435CA3-F0A0-4EC9-838B-A6C3C5B4C8FC}" type="pres">
      <dgm:prSet presAssocID="{92630D11-647B-4FB4-AD29-DEA92372F535}" presName="hierChild5" presStyleCnt="0"/>
      <dgm:spPr/>
    </dgm:pt>
    <dgm:pt modelId="{0BFD9740-14B9-4073-B2A4-25296986B1BF}" type="pres">
      <dgm:prSet presAssocID="{D4EB42F2-8D38-4A5D-AF8F-58E8F416D309}" presName="Name37" presStyleLbl="parChTrans1D2" presStyleIdx="4" presStyleCnt="6"/>
      <dgm:spPr/>
    </dgm:pt>
    <dgm:pt modelId="{427F3B56-1792-4E26-8414-1AB6B3770AC8}" type="pres">
      <dgm:prSet presAssocID="{7ABBD473-FC78-4AF0-A406-14469EDFBF7F}" presName="hierRoot2" presStyleCnt="0">
        <dgm:presLayoutVars>
          <dgm:hierBranch val="init"/>
        </dgm:presLayoutVars>
      </dgm:prSet>
      <dgm:spPr/>
    </dgm:pt>
    <dgm:pt modelId="{76D1C058-D85A-48A4-81A7-0E470BE74193}" type="pres">
      <dgm:prSet presAssocID="{7ABBD473-FC78-4AF0-A406-14469EDFBF7F}" presName="rootComposite" presStyleCnt="0"/>
      <dgm:spPr/>
    </dgm:pt>
    <dgm:pt modelId="{6612D37E-9D0E-423E-862E-8B2468E383C2}" type="pres">
      <dgm:prSet presAssocID="{7ABBD473-FC78-4AF0-A406-14469EDFBF7F}" presName="rootText" presStyleLbl="node2" presStyleIdx="4" presStyleCnt="6" custScaleX="111274">
        <dgm:presLayoutVars>
          <dgm:chPref val="3"/>
        </dgm:presLayoutVars>
      </dgm:prSet>
      <dgm:spPr/>
    </dgm:pt>
    <dgm:pt modelId="{7AE0C341-C679-40A9-8F69-40413C9D4692}" type="pres">
      <dgm:prSet presAssocID="{7ABBD473-FC78-4AF0-A406-14469EDFBF7F}" presName="rootConnector" presStyleLbl="node2" presStyleIdx="4" presStyleCnt="6"/>
      <dgm:spPr/>
    </dgm:pt>
    <dgm:pt modelId="{51028072-4BDB-470B-AF1E-C257DEFC14DF}" type="pres">
      <dgm:prSet presAssocID="{7ABBD473-FC78-4AF0-A406-14469EDFBF7F}" presName="hierChild4" presStyleCnt="0"/>
      <dgm:spPr/>
    </dgm:pt>
    <dgm:pt modelId="{F3C2E5BE-5453-4E1A-9B1A-F798211CB566}" type="pres">
      <dgm:prSet presAssocID="{7C54CC23-9871-4A77-9488-CDD67B21E17B}" presName="Name37" presStyleLbl="parChTrans1D3" presStyleIdx="13" presStyleCnt="18"/>
      <dgm:spPr/>
    </dgm:pt>
    <dgm:pt modelId="{518B7301-227B-4C5F-92AF-BDD46D29EF79}" type="pres">
      <dgm:prSet presAssocID="{111BFBD0-FFEC-4274-9639-098B7F200AFA}" presName="hierRoot2" presStyleCnt="0">
        <dgm:presLayoutVars>
          <dgm:hierBranch val="init"/>
        </dgm:presLayoutVars>
      </dgm:prSet>
      <dgm:spPr/>
    </dgm:pt>
    <dgm:pt modelId="{CEAE7A28-C4AA-4FAA-9EFE-BB0D3B1171B4}" type="pres">
      <dgm:prSet presAssocID="{111BFBD0-FFEC-4274-9639-098B7F200AFA}" presName="rootComposite" presStyleCnt="0"/>
      <dgm:spPr/>
    </dgm:pt>
    <dgm:pt modelId="{57ACBCD9-2AD0-48F6-BBA7-ED2B8CB579B0}" type="pres">
      <dgm:prSet presAssocID="{111BFBD0-FFEC-4274-9639-098B7F200AFA}" presName="rootText" presStyleLbl="node3" presStyleIdx="13" presStyleCnt="18">
        <dgm:presLayoutVars>
          <dgm:chPref val="3"/>
        </dgm:presLayoutVars>
      </dgm:prSet>
      <dgm:spPr/>
    </dgm:pt>
    <dgm:pt modelId="{06373351-6DB0-4D26-82B4-9ACF076B4594}" type="pres">
      <dgm:prSet presAssocID="{111BFBD0-FFEC-4274-9639-098B7F200AFA}" presName="rootConnector" presStyleLbl="node3" presStyleIdx="13" presStyleCnt="18"/>
      <dgm:spPr/>
    </dgm:pt>
    <dgm:pt modelId="{4E3C81EB-9563-4F77-8A3D-D09329CC8BBD}" type="pres">
      <dgm:prSet presAssocID="{111BFBD0-FFEC-4274-9639-098B7F200AFA}" presName="hierChild4" presStyleCnt="0"/>
      <dgm:spPr/>
    </dgm:pt>
    <dgm:pt modelId="{DB1B4B5F-775D-42BB-825D-13F3846C087C}" type="pres">
      <dgm:prSet presAssocID="{111BFBD0-FFEC-4274-9639-098B7F200AFA}" presName="hierChild5" presStyleCnt="0"/>
      <dgm:spPr/>
    </dgm:pt>
    <dgm:pt modelId="{816CECDA-FCAA-44EF-BA07-594AFB663B57}" type="pres">
      <dgm:prSet presAssocID="{409BDEA6-13FD-4D38-B207-E65EADDB8666}" presName="Name37" presStyleLbl="parChTrans1D3" presStyleIdx="14" presStyleCnt="18"/>
      <dgm:spPr/>
    </dgm:pt>
    <dgm:pt modelId="{6CB5DDD3-7C81-4FE1-AB52-461F7273E5D7}" type="pres">
      <dgm:prSet presAssocID="{BB6E89E4-6164-4A48-AB89-0C5B2330C46B}" presName="hierRoot2" presStyleCnt="0">
        <dgm:presLayoutVars>
          <dgm:hierBranch val="init"/>
        </dgm:presLayoutVars>
      </dgm:prSet>
      <dgm:spPr/>
    </dgm:pt>
    <dgm:pt modelId="{8F577E17-B046-4E18-9E67-F2E35B53E8F3}" type="pres">
      <dgm:prSet presAssocID="{BB6E89E4-6164-4A48-AB89-0C5B2330C46B}" presName="rootComposite" presStyleCnt="0"/>
      <dgm:spPr/>
    </dgm:pt>
    <dgm:pt modelId="{1817906D-417C-4A7A-8AC9-F275223C5C67}" type="pres">
      <dgm:prSet presAssocID="{BB6E89E4-6164-4A48-AB89-0C5B2330C46B}" presName="rootText" presStyleLbl="node3" presStyleIdx="14" presStyleCnt="18">
        <dgm:presLayoutVars>
          <dgm:chPref val="3"/>
        </dgm:presLayoutVars>
      </dgm:prSet>
      <dgm:spPr/>
    </dgm:pt>
    <dgm:pt modelId="{A9F23345-53ED-4315-B890-A68F0C9ADCDE}" type="pres">
      <dgm:prSet presAssocID="{BB6E89E4-6164-4A48-AB89-0C5B2330C46B}" presName="rootConnector" presStyleLbl="node3" presStyleIdx="14" presStyleCnt="18"/>
      <dgm:spPr/>
    </dgm:pt>
    <dgm:pt modelId="{ABDE13BF-F929-40E3-97D6-86D827CEAA03}" type="pres">
      <dgm:prSet presAssocID="{BB6E89E4-6164-4A48-AB89-0C5B2330C46B}" presName="hierChild4" presStyleCnt="0"/>
      <dgm:spPr/>
    </dgm:pt>
    <dgm:pt modelId="{3F5ED89A-41D7-40E7-8DD3-025A49A5F1D9}" type="pres">
      <dgm:prSet presAssocID="{BB6E89E4-6164-4A48-AB89-0C5B2330C46B}" presName="hierChild5" presStyleCnt="0"/>
      <dgm:spPr/>
    </dgm:pt>
    <dgm:pt modelId="{732A6BEC-741C-4BE7-98E2-70C85545FCD8}" type="pres">
      <dgm:prSet presAssocID="{7ABBD473-FC78-4AF0-A406-14469EDFBF7F}" presName="hierChild5" presStyleCnt="0"/>
      <dgm:spPr/>
    </dgm:pt>
    <dgm:pt modelId="{10DD36FA-C34D-4534-8760-9F589B3E6F6C}" type="pres">
      <dgm:prSet presAssocID="{959CA08B-9BC0-4182-A807-425E96819008}" presName="Name37" presStyleLbl="parChTrans1D2" presStyleIdx="5" presStyleCnt="6"/>
      <dgm:spPr/>
    </dgm:pt>
    <dgm:pt modelId="{C1D124B4-9A0F-46FC-9E30-D948B803B46E}" type="pres">
      <dgm:prSet presAssocID="{D9C188C5-7195-4C2F-80FB-0CE089C58C99}" presName="hierRoot2" presStyleCnt="0">
        <dgm:presLayoutVars>
          <dgm:hierBranch val="init"/>
        </dgm:presLayoutVars>
      </dgm:prSet>
      <dgm:spPr/>
    </dgm:pt>
    <dgm:pt modelId="{EEAF16C8-E973-4313-9D79-37FE69D7C72E}" type="pres">
      <dgm:prSet presAssocID="{D9C188C5-7195-4C2F-80FB-0CE089C58C99}" presName="rootComposite" presStyleCnt="0"/>
      <dgm:spPr/>
    </dgm:pt>
    <dgm:pt modelId="{45207C4E-6007-4577-87DF-D0E830E7116C}" type="pres">
      <dgm:prSet presAssocID="{D9C188C5-7195-4C2F-80FB-0CE089C58C99}" presName="rootText" presStyleLbl="node2" presStyleIdx="5" presStyleCnt="6">
        <dgm:presLayoutVars>
          <dgm:chPref val="3"/>
        </dgm:presLayoutVars>
      </dgm:prSet>
      <dgm:spPr/>
    </dgm:pt>
    <dgm:pt modelId="{94575CBD-60C3-4BC8-AED9-97E8922D380C}" type="pres">
      <dgm:prSet presAssocID="{D9C188C5-7195-4C2F-80FB-0CE089C58C99}" presName="rootConnector" presStyleLbl="node2" presStyleIdx="5" presStyleCnt="6"/>
      <dgm:spPr/>
    </dgm:pt>
    <dgm:pt modelId="{2EF3A7D3-81A9-4511-873F-6F88BF0497D4}" type="pres">
      <dgm:prSet presAssocID="{D9C188C5-7195-4C2F-80FB-0CE089C58C99}" presName="hierChild4" presStyleCnt="0"/>
      <dgm:spPr/>
    </dgm:pt>
    <dgm:pt modelId="{800F3785-C86E-4871-A3EE-FC57F2709A8E}" type="pres">
      <dgm:prSet presAssocID="{9259419E-67AA-49C7-A2CA-0792DE152F51}" presName="Name37" presStyleLbl="parChTrans1D3" presStyleIdx="15" presStyleCnt="18"/>
      <dgm:spPr/>
    </dgm:pt>
    <dgm:pt modelId="{04E5C61F-DA50-4429-B14D-4CCFFFC976EC}" type="pres">
      <dgm:prSet presAssocID="{8F70442E-0480-4FE7-AE5E-E2CC97B06A76}" presName="hierRoot2" presStyleCnt="0">
        <dgm:presLayoutVars>
          <dgm:hierBranch val="init"/>
        </dgm:presLayoutVars>
      </dgm:prSet>
      <dgm:spPr/>
    </dgm:pt>
    <dgm:pt modelId="{B755E536-AB33-4921-8A9E-C0F0347A4747}" type="pres">
      <dgm:prSet presAssocID="{8F70442E-0480-4FE7-AE5E-E2CC97B06A76}" presName="rootComposite" presStyleCnt="0"/>
      <dgm:spPr/>
    </dgm:pt>
    <dgm:pt modelId="{5D47FAE6-E94D-4AA1-AEE8-558486CD2C8E}" type="pres">
      <dgm:prSet presAssocID="{8F70442E-0480-4FE7-AE5E-E2CC97B06A76}" presName="rootText" presStyleLbl="node3" presStyleIdx="15" presStyleCnt="18" custLinFactNeighborX="-1191" custLinFactNeighborY="5598">
        <dgm:presLayoutVars>
          <dgm:chPref val="3"/>
        </dgm:presLayoutVars>
      </dgm:prSet>
      <dgm:spPr/>
    </dgm:pt>
    <dgm:pt modelId="{71DAA6F3-FF3C-4CD2-81DF-6F7BC84FE8FC}" type="pres">
      <dgm:prSet presAssocID="{8F70442E-0480-4FE7-AE5E-E2CC97B06A76}" presName="rootConnector" presStyleLbl="node3" presStyleIdx="15" presStyleCnt="18"/>
      <dgm:spPr/>
    </dgm:pt>
    <dgm:pt modelId="{AC0B04E5-5A92-4AAC-8049-C2139FD28982}" type="pres">
      <dgm:prSet presAssocID="{8F70442E-0480-4FE7-AE5E-E2CC97B06A76}" presName="hierChild4" presStyleCnt="0"/>
      <dgm:spPr/>
    </dgm:pt>
    <dgm:pt modelId="{4553A3E2-E9A1-4F3E-B1B1-9FCC6C7E7575}" type="pres">
      <dgm:prSet presAssocID="{8F70442E-0480-4FE7-AE5E-E2CC97B06A76}" presName="hierChild5" presStyleCnt="0"/>
      <dgm:spPr/>
    </dgm:pt>
    <dgm:pt modelId="{A0A1E073-9829-4DC6-AD01-097E034F1C16}" type="pres">
      <dgm:prSet presAssocID="{702D4D8F-44A0-423B-9A98-0DDDB05A15B1}" presName="Name37" presStyleLbl="parChTrans1D3" presStyleIdx="16" presStyleCnt="18"/>
      <dgm:spPr/>
    </dgm:pt>
    <dgm:pt modelId="{071A2824-48EB-4912-B0D7-38C4B69EF744}" type="pres">
      <dgm:prSet presAssocID="{9BA25081-775C-48B0-B4D7-8EBFF580ECB8}" presName="hierRoot2" presStyleCnt="0">
        <dgm:presLayoutVars>
          <dgm:hierBranch val="init"/>
        </dgm:presLayoutVars>
      </dgm:prSet>
      <dgm:spPr/>
    </dgm:pt>
    <dgm:pt modelId="{0DD23887-7189-46A7-88E0-5DD9B13599FB}" type="pres">
      <dgm:prSet presAssocID="{9BA25081-775C-48B0-B4D7-8EBFF580ECB8}" presName="rootComposite" presStyleCnt="0"/>
      <dgm:spPr/>
    </dgm:pt>
    <dgm:pt modelId="{F8776FF0-92E2-4F1D-A6F6-79104DB219AA}" type="pres">
      <dgm:prSet presAssocID="{9BA25081-775C-48B0-B4D7-8EBFF580ECB8}" presName="rootText" presStyleLbl="node3" presStyleIdx="16" presStyleCnt="18">
        <dgm:presLayoutVars>
          <dgm:chPref val="3"/>
        </dgm:presLayoutVars>
      </dgm:prSet>
      <dgm:spPr/>
    </dgm:pt>
    <dgm:pt modelId="{E774538E-76B7-44C6-A745-401C2D13839D}" type="pres">
      <dgm:prSet presAssocID="{9BA25081-775C-48B0-B4D7-8EBFF580ECB8}" presName="rootConnector" presStyleLbl="node3" presStyleIdx="16" presStyleCnt="18"/>
      <dgm:spPr/>
    </dgm:pt>
    <dgm:pt modelId="{7E206E98-02F5-419A-8761-45EC3BB61606}" type="pres">
      <dgm:prSet presAssocID="{9BA25081-775C-48B0-B4D7-8EBFF580ECB8}" presName="hierChild4" presStyleCnt="0"/>
      <dgm:spPr/>
    </dgm:pt>
    <dgm:pt modelId="{F6D67193-CEE3-42BB-B6CD-AB2C5096845D}" type="pres">
      <dgm:prSet presAssocID="{9BA25081-775C-48B0-B4D7-8EBFF580ECB8}" presName="hierChild5" presStyleCnt="0"/>
      <dgm:spPr/>
    </dgm:pt>
    <dgm:pt modelId="{0F906733-5C87-4D03-A79B-C7C4E60648AC}" type="pres">
      <dgm:prSet presAssocID="{ADE18EE7-6958-4927-85E0-D3D26FBB2D02}" presName="Name37" presStyleLbl="parChTrans1D3" presStyleIdx="17" presStyleCnt="18"/>
      <dgm:spPr/>
    </dgm:pt>
    <dgm:pt modelId="{AFC36790-2696-4711-92BC-850798C23A06}" type="pres">
      <dgm:prSet presAssocID="{2A857C8E-C12F-446B-B1F5-4BA8B6159B3E}" presName="hierRoot2" presStyleCnt="0">
        <dgm:presLayoutVars>
          <dgm:hierBranch val="init"/>
        </dgm:presLayoutVars>
      </dgm:prSet>
      <dgm:spPr/>
    </dgm:pt>
    <dgm:pt modelId="{5C7241BB-F1D5-4580-97E8-C61083298CFA}" type="pres">
      <dgm:prSet presAssocID="{2A857C8E-C12F-446B-B1F5-4BA8B6159B3E}" presName="rootComposite" presStyleCnt="0"/>
      <dgm:spPr/>
    </dgm:pt>
    <dgm:pt modelId="{C0414805-74BD-4620-9CCE-E319A78F8932}" type="pres">
      <dgm:prSet presAssocID="{2A857C8E-C12F-446B-B1F5-4BA8B6159B3E}" presName="rootText" presStyleLbl="node3" presStyleIdx="17" presStyleCnt="18" custLinFactNeighborX="-1191" custLinFactNeighborY="-4201">
        <dgm:presLayoutVars>
          <dgm:chPref val="3"/>
        </dgm:presLayoutVars>
      </dgm:prSet>
      <dgm:spPr/>
    </dgm:pt>
    <dgm:pt modelId="{B80181C1-680A-4C66-8F9E-02CE5D3D6368}" type="pres">
      <dgm:prSet presAssocID="{2A857C8E-C12F-446B-B1F5-4BA8B6159B3E}" presName="rootConnector" presStyleLbl="node3" presStyleIdx="17" presStyleCnt="18"/>
      <dgm:spPr/>
    </dgm:pt>
    <dgm:pt modelId="{BDEFBC40-3E09-4C7F-AEEE-EE7F27532983}" type="pres">
      <dgm:prSet presAssocID="{2A857C8E-C12F-446B-B1F5-4BA8B6159B3E}" presName="hierChild4" presStyleCnt="0"/>
      <dgm:spPr/>
    </dgm:pt>
    <dgm:pt modelId="{D17FFC25-16E2-4BA8-A2E3-F634B0E8B404}" type="pres">
      <dgm:prSet presAssocID="{2A857C8E-C12F-446B-B1F5-4BA8B6159B3E}" presName="hierChild5" presStyleCnt="0"/>
      <dgm:spPr/>
    </dgm:pt>
    <dgm:pt modelId="{E81EFF57-0D7D-4D65-9A67-F04D627AC737}" type="pres">
      <dgm:prSet presAssocID="{D9C188C5-7195-4C2F-80FB-0CE089C58C99}" presName="hierChild5" presStyleCnt="0"/>
      <dgm:spPr/>
    </dgm:pt>
    <dgm:pt modelId="{8EBE4C0C-46FE-4128-B38B-BD823E3817F5}" type="pres">
      <dgm:prSet presAssocID="{243C6309-004F-4670-9641-E62D06D2118C}" presName="hierChild3" presStyleCnt="0"/>
      <dgm:spPr/>
    </dgm:pt>
  </dgm:ptLst>
  <dgm:cxnLst>
    <dgm:cxn modelId="{C3601A02-CD43-476F-8D4C-AE5CA31C5C74}" type="presOf" srcId="{BB6E89E4-6164-4A48-AB89-0C5B2330C46B}" destId="{A9F23345-53ED-4315-B890-A68F0C9ADCDE}" srcOrd="1" destOrd="0" presId="urn:microsoft.com/office/officeart/2005/8/layout/orgChart1"/>
    <dgm:cxn modelId="{A7067A04-48AF-4711-AB0F-F4D2DC5069C5}" type="presOf" srcId="{75710C9D-269D-4D87-B84B-8A85C431B584}" destId="{29D6A15B-B741-4809-ABDA-4D9EBACF2E67}" srcOrd="1" destOrd="0" presId="urn:microsoft.com/office/officeart/2005/8/layout/orgChart1"/>
    <dgm:cxn modelId="{095F2405-2A99-4D11-A823-2AD247E3E66E}" srcId="{243C6309-004F-4670-9641-E62D06D2118C}" destId="{4FFB438D-9611-4271-93B0-B32AB67841F1}" srcOrd="2" destOrd="0" parTransId="{133660F2-BE83-435E-B85A-E799B843AD6A}" sibTransId="{6810EEC2-747B-4D0B-BD29-72FC8F5DC70C}"/>
    <dgm:cxn modelId="{34B35B0D-99BC-4F3E-85EF-755AF03B27DD}" type="presOf" srcId="{92703228-CADC-4E75-9016-420FC9CEED38}" destId="{7A65AB51-88E2-44EB-8513-0A608948091E}" srcOrd="0" destOrd="0" presId="urn:microsoft.com/office/officeart/2005/8/layout/orgChart1"/>
    <dgm:cxn modelId="{FFAB1B0E-BC78-47C4-A1E0-2A1B2DA0F328}" srcId="{4FFB438D-9611-4271-93B0-B32AB67841F1}" destId="{4D21B2F4-8967-4D1C-9AD5-4141D21EF601}" srcOrd="0" destOrd="0" parTransId="{777E01FD-0CAA-4ADD-8C74-B485267AD4E8}" sibTransId="{F66DA6C2-649A-4784-9EFB-ED31451BF83F}"/>
    <dgm:cxn modelId="{46C21712-236E-4D4F-8F73-D3C51B76743D}" type="presOf" srcId="{959CA08B-9BC0-4182-A807-425E96819008}" destId="{10DD36FA-C34D-4534-8760-9F589B3E6F6C}" srcOrd="0" destOrd="0" presId="urn:microsoft.com/office/officeart/2005/8/layout/orgChart1"/>
    <dgm:cxn modelId="{23A7D213-687C-4571-B868-98898E3BD3E5}" srcId="{92630D11-647B-4FB4-AD29-DEA92372F535}" destId="{375C4084-9307-454B-9115-126E002FD1F9}" srcOrd="4" destOrd="0" parTransId="{AD19F7A3-07FC-44AB-AF2B-A54F7592AF68}" sibTransId="{4D4C0FAC-8271-479C-B2EE-00BD79EAE889}"/>
    <dgm:cxn modelId="{66DF6316-73CE-4414-92D0-3498AC104257}" type="presOf" srcId="{243C6309-004F-4670-9641-E62D06D2118C}" destId="{1124C5C5-FDAC-434D-B02C-10C6584401BA}" srcOrd="1" destOrd="0" presId="urn:microsoft.com/office/officeart/2005/8/layout/orgChart1"/>
    <dgm:cxn modelId="{71935318-8FB3-428A-9B63-3F532B679084}" type="presOf" srcId="{111BFBD0-FFEC-4274-9639-098B7F200AFA}" destId="{57ACBCD9-2AD0-48F6-BBA7-ED2B8CB579B0}" srcOrd="0" destOrd="0" presId="urn:microsoft.com/office/officeart/2005/8/layout/orgChart1"/>
    <dgm:cxn modelId="{0B07E120-DE01-4F2F-932E-AC26A6B29102}" type="presOf" srcId="{60C9097C-EA90-4606-8C6B-9316C71378D4}" destId="{1047C30F-3558-4A52-A1BC-85BA9BAD5054}" srcOrd="0" destOrd="0" presId="urn:microsoft.com/office/officeart/2005/8/layout/orgChart1"/>
    <dgm:cxn modelId="{5713DF28-CDA6-440D-891F-4428248A5012}" type="presOf" srcId="{ADE18EE7-6958-4927-85E0-D3D26FBB2D02}" destId="{0F906733-5C87-4D03-A79B-C7C4E60648AC}" srcOrd="0" destOrd="0" presId="urn:microsoft.com/office/officeart/2005/8/layout/orgChart1"/>
    <dgm:cxn modelId="{C017B829-D93E-4458-A956-E700E61785C1}" type="presOf" srcId="{E7B75E4A-DB6C-4FAB-B5F8-D947DFEE8DE9}" destId="{407B6ADE-948D-416F-B070-50B5961F00C9}" srcOrd="0" destOrd="0" presId="urn:microsoft.com/office/officeart/2005/8/layout/orgChart1"/>
    <dgm:cxn modelId="{6A752B2A-C71B-4393-8F1A-0E4948C282B7}" srcId="{243C6309-004F-4670-9641-E62D06D2118C}" destId="{92630D11-647B-4FB4-AD29-DEA92372F535}" srcOrd="3" destOrd="0" parTransId="{85D2BA6C-7589-4FE8-99A2-12FC6B46DB54}" sibTransId="{6B3189FA-C281-4E07-8E64-4510C63A93DA}"/>
    <dgm:cxn modelId="{5A0BA02A-6D08-4414-90A1-A2DCC1B1C711}" type="presOf" srcId="{7ABBD473-FC78-4AF0-A406-14469EDFBF7F}" destId="{6612D37E-9D0E-423E-862E-8B2468E383C2}" srcOrd="0" destOrd="0" presId="urn:microsoft.com/office/officeart/2005/8/layout/orgChart1"/>
    <dgm:cxn modelId="{8264B82C-8EBD-44AA-8C3E-6A28FCF686D8}" type="presOf" srcId="{85D2BA6C-7589-4FE8-99A2-12FC6B46DB54}" destId="{EE943C18-B069-4601-A4D5-91343E5953FC}" srcOrd="0" destOrd="0" presId="urn:microsoft.com/office/officeart/2005/8/layout/orgChart1"/>
    <dgm:cxn modelId="{6F354F2E-E694-4DC9-90C8-5A50D3B44BAE}" type="presOf" srcId="{702D4D8F-44A0-423B-9A98-0DDDB05A15B1}" destId="{A0A1E073-9829-4DC6-AD01-097E034F1C16}" srcOrd="0" destOrd="0" presId="urn:microsoft.com/office/officeart/2005/8/layout/orgChart1"/>
    <dgm:cxn modelId="{BDA50930-8B95-4043-997E-80DC1D824EFA}" type="presOf" srcId="{D38DD51E-ECA8-4FF2-9173-07C492181875}" destId="{DC9BF023-8C62-48A5-B3CE-57F75131915B}" srcOrd="0" destOrd="0" presId="urn:microsoft.com/office/officeart/2005/8/layout/orgChart1"/>
    <dgm:cxn modelId="{B9205236-EE4D-47A3-878F-F1F24FEDA91B}" srcId="{4FFB438D-9611-4271-93B0-B32AB67841F1}" destId="{F2219357-FF2D-4D02-B857-6A7B0C904A26}" srcOrd="1" destOrd="0" parTransId="{CA036D2D-D573-42CF-813D-AFB20820A021}" sibTransId="{710D7B6F-92FB-4103-8741-F845E0DCE652}"/>
    <dgm:cxn modelId="{5CC85836-6C52-4DB5-A715-8186BD780D44}" type="presOf" srcId="{9BA25081-775C-48B0-B4D7-8EBFF580ECB8}" destId="{F8776FF0-92E2-4F1D-A6F6-79104DB219AA}" srcOrd="0" destOrd="0" presId="urn:microsoft.com/office/officeart/2005/8/layout/orgChart1"/>
    <dgm:cxn modelId="{DF47E13D-7D5B-4E96-81B0-9918EA0270C9}" type="presOf" srcId="{948B2FF1-EAD0-4BC0-AB52-57287AF96342}" destId="{1BAE4E56-64F1-4726-88FE-DB9594929521}" srcOrd="1" destOrd="0" presId="urn:microsoft.com/office/officeart/2005/8/layout/orgChart1"/>
    <dgm:cxn modelId="{F632463E-D536-4F71-A172-B43AD206747A}" srcId="{243C6309-004F-4670-9641-E62D06D2118C}" destId="{75710C9D-269D-4D87-B84B-8A85C431B584}" srcOrd="0" destOrd="0" parTransId="{A5F84478-3D9D-4B05-A178-2CE51B2E048B}" sibTransId="{AC9BCE45-5E94-472E-ACDC-4AB775210C14}"/>
    <dgm:cxn modelId="{CA971340-1AD5-47FE-A27D-1DC3FCBD81F1}" type="presOf" srcId="{8F70442E-0480-4FE7-AE5E-E2CC97B06A76}" destId="{71DAA6F3-FF3C-4CD2-81DF-6F7BC84FE8FC}" srcOrd="1" destOrd="0" presId="urn:microsoft.com/office/officeart/2005/8/layout/orgChart1"/>
    <dgm:cxn modelId="{50CC755D-4AFD-4B0A-BD0F-4127D8215B90}" type="presOf" srcId="{B419631E-D02C-4CD6-83A8-2FAD467F69BF}" destId="{D7D144DE-DDEC-4104-85E4-1CCE4777F707}" srcOrd="1" destOrd="0" presId="urn:microsoft.com/office/officeart/2005/8/layout/orgChart1"/>
    <dgm:cxn modelId="{F8A24860-B4F3-4502-AD1B-F3F44C0E24ED}" type="presOf" srcId="{4E51C938-07C3-415D-AE62-83B2E7FDD047}" destId="{20434FD9-7D8E-48A7-80D9-9BD8AB366CD5}" srcOrd="1" destOrd="0" presId="urn:microsoft.com/office/officeart/2005/8/layout/orgChart1"/>
    <dgm:cxn modelId="{8EE1DC60-6F3E-4F16-B73A-2B578639BC60}" type="presOf" srcId="{62D3E840-1F20-44E0-AE6D-96E11A210A5E}" destId="{F8643C46-8562-42C0-900E-A2FD021FB731}" srcOrd="0" destOrd="0" presId="urn:microsoft.com/office/officeart/2005/8/layout/orgChart1"/>
    <dgm:cxn modelId="{5C2A8C42-6543-4FA2-AF43-471FB54BD1D5}" srcId="{243C6309-004F-4670-9641-E62D06D2118C}" destId="{7ABBD473-FC78-4AF0-A406-14469EDFBF7F}" srcOrd="4" destOrd="0" parTransId="{D4EB42F2-8D38-4A5D-AF8F-58E8F416D309}" sibTransId="{1E634F2E-40F2-4B83-AEDA-FA2CA89FBDED}"/>
    <dgm:cxn modelId="{F08FF245-8A1D-42EA-AD6D-36CA807E2F4E}" type="presOf" srcId="{1ED8C4E5-083A-4814-939A-911E4417C150}" destId="{EFB7A911-B72B-4FBA-B8B0-FFC1C89E240A}" srcOrd="0" destOrd="0" presId="urn:microsoft.com/office/officeart/2005/8/layout/orgChart1"/>
    <dgm:cxn modelId="{4FC7F665-137C-4F10-91B3-859FB233A658}" type="presOf" srcId="{9259419E-67AA-49C7-A2CA-0792DE152F51}" destId="{800F3785-C86E-4871-A3EE-FC57F2709A8E}" srcOrd="0" destOrd="0" presId="urn:microsoft.com/office/officeart/2005/8/layout/orgChart1"/>
    <dgm:cxn modelId="{1AFC5F68-0D46-4614-9695-8A9F1B88F9AB}" type="presOf" srcId="{FF774753-B6C8-4BFB-9D7A-60A1C281DAE9}" destId="{C55698E5-5FC5-483C-A6DF-1248DBC62ECE}" srcOrd="0" destOrd="0" presId="urn:microsoft.com/office/officeart/2005/8/layout/orgChart1"/>
    <dgm:cxn modelId="{88F8744A-5B0D-4F79-9687-C3B8FA6AE0F0}" srcId="{D9C188C5-7195-4C2F-80FB-0CE089C58C99}" destId="{9BA25081-775C-48B0-B4D7-8EBFF580ECB8}" srcOrd="1" destOrd="0" parTransId="{702D4D8F-44A0-423B-9A98-0DDDB05A15B1}" sibTransId="{A28E6FB0-1CB6-4B58-914D-548A62B589D7}"/>
    <dgm:cxn modelId="{56E89C4D-B284-4D53-AAAD-84234D965C5B}" type="presOf" srcId="{FF774753-B6C8-4BFB-9D7A-60A1C281DAE9}" destId="{B157A36B-5B53-4C48-B4BA-ACFFB95DA33E}" srcOrd="1" destOrd="0" presId="urn:microsoft.com/office/officeart/2005/8/layout/orgChart1"/>
    <dgm:cxn modelId="{A399ED6D-D876-4254-9290-4AFC945A10DC}" type="presOf" srcId="{D4EB42F2-8D38-4A5D-AF8F-58E8F416D309}" destId="{0BFD9740-14B9-4073-B2A4-25296986B1BF}" srcOrd="0" destOrd="0" presId="urn:microsoft.com/office/officeart/2005/8/layout/orgChart1"/>
    <dgm:cxn modelId="{7B39396F-68CA-4A55-BCE1-BA237C81EAF1}" srcId="{243C6309-004F-4670-9641-E62D06D2118C}" destId="{E7B75E4A-DB6C-4FAB-B5F8-D947DFEE8DE9}" srcOrd="1" destOrd="0" parTransId="{28B5EA2C-E94B-4455-BFF1-A7C625409D7F}" sibTransId="{0C2E6DE1-352F-4E50-9973-66C8118F97F6}"/>
    <dgm:cxn modelId="{4F57E04F-228F-4F0B-A631-7238364F309B}" type="presOf" srcId="{111BFBD0-FFEC-4274-9639-098B7F200AFA}" destId="{06373351-6DB0-4D26-82B4-9ACF076B4594}" srcOrd="1" destOrd="0" presId="urn:microsoft.com/office/officeart/2005/8/layout/orgChart1"/>
    <dgm:cxn modelId="{798CBA51-07F9-4EBC-A3F1-80CA632A58EF}" srcId="{75710C9D-269D-4D87-B84B-8A85C431B584}" destId="{948B2FF1-EAD0-4BC0-AB52-57287AF96342}" srcOrd="2" destOrd="0" parTransId="{804560E5-7BCB-4192-8BB7-7296DC371EAF}" sibTransId="{B7C81E11-DF48-49D2-8149-5DD4F344254D}"/>
    <dgm:cxn modelId="{A1B7F853-2952-4FC7-BE70-AE456C2BA723}" srcId="{75710C9D-269D-4D87-B84B-8A85C431B584}" destId="{C670BFE7-3FAF-4346-B5C6-FEBA74967121}" srcOrd="1" destOrd="0" parTransId="{60C9097C-EA90-4606-8C6B-9316C71378D4}" sibTransId="{729239C6-A4D5-41A7-99CA-A4334AE47145}"/>
    <dgm:cxn modelId="{AD540754-CF3F-4FAF-B720-31BBE24FA3FF}" type="presOf" srcId="{A5F84478-3D9D-4B05-A178-2CE51B2E048B}" destId="{0A6545E7-4B24-4239-9C10-CBCCA0825769}" srcOrd="0" destOrd="0" presId="urn:microsoft.com/office/officeart/2005/8/layout/orgChart1"/>
    <dgm:cxn modelId="{C2793755-E312-4ECD-95C6-5FA77896A0A2}" srcId="{75710C9D-269D-4D87-B84B-8A85C431B584}" destId="{FF774753-B6C8-4BFB-9D7A-60A1C281DAE9}" srcOrd="3" destOrd="0" parTransId="{56B4BE08-8AE2-41AF-A67A-B34EE1D58173}" sibTransId="{DC33E10C-EB35-469A-B848-A6D7915FD956}"/>
    <dgm:cxn modelId="{B3589C75-F870-42E9-8707-F951C90A87BD}" type="presOf" srcId="{56B4BE08-8AE2-41AF-A67A-B34EE1D58173}" destId="{C4238B03-5ADE-40C2-82DA-5C625CAEEDDA}" srcOrd="0" destOrd="0" presId="urn:microsoft.com/office/officeart/2005/8/layout/orgChart1"/>
    <dgm:cxn modelId="{6D4FA475-C145-48AD-BEE1-5B7B0758C23B}" srcId="{75710C9D-269D-4D87-B84B-8A85C431B584}" destId="{D38DD51E-ECA8-4FF2-9173-07C492181875}" srcOrd="5" destOrd="0" parTransId="{35F2BD53-80EC-4E1C-8DF6-15588AF115D8}" sibTransId="{CA6ED3E5-1914-4629-82B4-A2A64E931273}"/>
    <dgm:cxn modelId="{06A2FA55-A67E-4C30-9143-6EA42C6251D5}" type="presOf" srcId="{4D21B2F4-8967-4D1C-9AD5-4141D21EF601}" destId="{812DED64-1766-41F5-8668-5EED70438A1B}" srcOrd="0" destOrd="0" presId="urn:microsoft.com/office/officeart/2005/8/layout/orgChart1"/>
    <dgm:cxn modelId="{0C990A76-76D5-4C34-9070-F1D7E99AB3AB}" type="presOf" srcId="{75710C9D-269D-4D87-B84B-8A85C431B584}" destId="{0214BD85-FCF5-4F80-900C-0272B482A3A0}" srcOrd="0" destOrd="0" presId="urn:microsoft.com/office/officeart/2005/8/layout/orgChart1"/>
    <dgm:cxn modelId="{FDA23857-5A0F-45E3-8E8B-35260897B462}" srcId="{BF0109A3-2D27-4E9A-A2AC-7A18AB786909}" destId="{243C6309-004F-4670-9641-E62D06D2118C}" srcOrd="0" destOrd="0" parTransId="{53453311-0493-4E5F-AD92-D2AE26C9E32A}" sibTransId="{4CF392D9-D7BF-41AD-B394-373A2EA05DD0}"/>
    <dgm:cxn modelId="{A31D2D79-92A7-4CC8-AACB-C287017AEE01}" type="presOf" srcId="{4BA54DBC-0607-4E34-9EAC-B1112F65DC0C}" destId="{4F661987-3722-49C4-A11E-57D80F836BD8}" srcOrd="0" destOrd="0" presId="urn:microsoft.com/office/officeart/2005/8/layout/orgChart1"/>
    <dgm:cxn modelId="{D1B7DF7D-3FFF-4BCF-AF01-6607EE15A440}" type="presOf" srcId="{777E01FD-0CAA-4ADD-8C74-B485267AD4E8}" destId="{CCBA1BCB-139B-4E74-9291-F5F46555686A}" srcOrd="0" destOrd="0" presId="urn:microsoft.com/office/officeart/2005/8/layout/orgChart1"/>
    <dgm:cxn modelId="{A12CAA7E-4498-4EC8-AB48-01AD603191EA}" type="presOf" srcId="{D38DD51E-ECA8-4FF2-9173-07C492181875}" destId="{7DB37A67-C108-4CE6-A90B-F8CF32F3F5B4}" srcOrd="1" destOrd="0" presId="urn:microsoft.com/office/officeart/2005/8/layout/orgChart1"/>
    <dgm:cxn modelId="{C6B5F07F-F14C-4203-AA9F-D26A0BB183C3}" srcId="{92630D11-647B-4FB4-AD29-DEA92372F535}" destId="{A3C6BB66-BB4A-4C6A-8F47-E9AC61986AF3}" srcOrd="2" destOrd="0" parTransId="{92703228-CADC-4E75-9016-420FC9CEED38}" sibTransId="{173718A2-AFF2-4ECD-8C87-1031A23294AF}"/>
    <dgm:cxn modelId="{CC68D881-098B-4E9F-B3E8-A4B57DE57533}" type="presOf" srcId="{409BDEA6-13FD-4D38-B207-E65EADDB8666}" destId="{816CECDA-FCAA-44EF-BA07-594AFB663B57}" srcOrd="0" destOrd="0" presId="urn:microsoft.com/office/officeart/2005/8/layout/orgChart1"/>
    <dgm:cxn modelId="{BDA1D384-0651-4050-B44C-926D6B6415BF}" type="presOf" srcId="{A3C6BB66-BB4A-4C6A-8F47-E9AC61986AF3}" destId="{4A9B67B1-7668-4365-8BB7-8183A471E1CF}" srcOrd="1" destOrd="0" presId="urn:microsoft.com/office/officeart/2005/8/layout/orgChart1"/>
    <dgm:cxn modelId="{31825785-A0C3-42E3-A49D-187284A2CB3D}" type="presOf" srcId="{2D82F496-6090-4DE0-8261-34661915863F}" destId="{6E89E88E-58C0-4688-B832-66A4C9F3C960}" srcOrd="1" destOrd="0" presId="urn:microsoft.com/office/officeart/2005/8/layout/orgChart1"/>
    <dgm:cxn modelId="{6831AC85-9F7A-48F9-83D5-B470028476F1}" type="presOf" srcId="{8FA157FB-73AF-4DE1-BD24-6AC6AC604294}" destId="{14FB089B-D916-4C07-B915-E0E92BAB1D89}" srcOrd="0" destOrd="0" presId="urn:microsoft.com/office/officeart/2005/8/layout/orgChart1"/>
    <dgm:cxn modelId="{75C77786-FBE3-47DB-9405-592DA9C323C9}" type="presOf" srcId="{375C4084-9307-454B-9115-126E002FD1F9}" destId="{734E6995-A1B6-47BE-AB64-F5773E13C14C}" srcOrd="1" destOrd="0" presId="urn:microsoft.com/office/officeart/2005/8/layout/orgChart1"/>
    <dgm:cxn modelId="{2ADF1488-58A6-4EA9-B6CE-B4E9AC074515}" type="presOf" srcId="{4BA54DBC-0607-4E34-9EAC-B1112F65DC0C}" destId="{92C1B1B7-80F3-411E-A3C0-7731CE3738DA}" srcOrd="1" destOrd="0" presId="urn:microsoft.com/office/officeart/2005/8/layout/orgChart1"/>
    <dgm:cxn modelId="{FC431289-B936-4E3F-AF73-03EB8A716A86}" type="presOf" srcId="{D9C188C5-7195-4C2F-80FB-0CE089C58C99}" destId="{45207C4E-6007-4577-87DF-D0E830E7116C}" srcOrd="0" destOrd="0" presId="urn:microsoft.com/office/officeart/2005/8/layout/orgChart1"/>
    <dgm:cxn modelId="{84F07E89-60D1-46A6-BB9C-5A87F9830668}" type="presOf" srcId="{4E51C938-07C3-415D-AE62-83B2E7FDD047}" destId="{3647111D-2E73-4774-B8B3-ECF76D00F113}" srcOrd="0" destOrd="0" presId="urn:microsoft.com/office/officeart/2005/8/layout/orgChart1"/>
    <dgm:cxn modelId="{54A21C90-BB12-43BA-98D7-609042D23D73}" srcId="{D9C188C5-7195-4C2F-80FB-0CE089C58C99}" destId="{2A857C8E-C12F-446B-B1F5-4BA8B6159B3E}" srcOrd="2" destOrd="0" parTransId="{ADE18EE7-6958-4927-85E0-D3D26FBB2D02}" sibTransId="{5D9FD0CC-689D-430A-9AC5-F41F37CEDFD1}"/>
    <dgm:cxn modelId="{EDD0AA94-F7B5-4A78-A49E-21926AE15DD7}" type="presOf" srcId="{7ABBD473-FC78-4AF0-A406-14469EDFBF7F}" destId="{7AE0C341-C679-40A9-8F69-40413C9D4692}" srcOrd="1" destOrd="0" presId="urn:microsoft.com/office/officeart/2005/8/layout/orgChart1"/>
    <dgm:cxn modelId="{C1688D99-9B78-47C5-874A-EFCED82E1924}" type="presOf" srcId="{8F70442E-0480-4FE7-AE5E-E2CC97B06A76}" destId="{5D47FAE6-E94D-4AA1-AEE8-558486CD2C8E}" srcOrd="0" destOrd="0" presId="urn:microsoft.com/office/officeart/2005/8/layout/orgChart1"/>
    <dgm:cxn modelId="{5F1D289A-7560-469C-9A47-ED1E25EC43A3}" type="presOf" srcId="{62D3E840-1F20-44E0-AE6D-96E11A210A5E}" destId="{4129CBF0-56B0-4DC6-A6EB-DA5FEA921561}" srcOrd="1" destOrd="0" presId="urn:microsoft.com/office/officeart/2005/8/layout/orgChart1"/>
    <dgm:cxn modelId="{F5DD429D-7A0D-4630-960F-1E4BC3C28436}" type="presOf" srcId="{133660F2-BE83-435E-B85A-E799B843AD6A}" destId="{E36109C9-1A10-4E62-95BB-CA4B975965D2}" srcOrd="0" destOrd="0" presId="urn:microsoft.com/office/officeart/2005/8/layout/orgChart1"/>
    <dgm:cxn modelId="{EAE820A1-B585-4DDB-AB32-5690E1ACB62B}" type="presOf" srcId="{F2219357-FF2D-4D02-B857-6A7B0C904A26}" destId="{689C6F11-18BB-4056-AC98-82E5C6BAD1DD}" srcOrd="0" destOrd="0" presId="urn:microsoft.com/office/officeart/2005/8/layout/orgChart1"/>
    <dgm:cxn modelId="{FF9494A5-4C6E-4D15-9700-B05D22A43664}" srcId="{D9C188C5-7195-4C2F-80FB-0CE089C58C99}" destId="{8F70442E-0480-4FE7-AE5E-E2CC97B06A76}" srcOrd="0" destOrd="0" parTransId="{9259419E-67AA-49C7-A2CA-0792DE152F51}" sibTransId="{4A7485DA-12EA-4629-A339-116816F2A8EC}"/>
    <dgm:cxn modelId="{DC7FBFA8-6182-4AAC-AFA4-29874FC8FC1D}" type="presOf" srcId="{4FFB438D-9611-4271-93B0-B32AB67841F1}" destId="{9778F712-6D2A-4DE3-A7EA-30E4E96DA8F3}" srcOrd="1" destOrd="0" presId="urn:microsoft.com/office/officeart/2005/8/layout/orgChart1"/>
    <dgm:cxn modelId="{902316AA-A929-4003-86AF-EA1A13600C74}" type="presOf" srcId="{E7B75E4A-DB6C-4FAB-B5F8-D947DFEE8DE9}" destId="{584720C5-9AD4-4331-BD52-ACD584789598}" srcOrd="1" destOrd="0" presId="urn:microsoft.com/office/officeart/2005/8/layout/orgChart1"/>
    <dgm:cxn modelId="{511295AB-FDFA-489A-BC82-185366361420}" type="presOf" srcId="{4FFB438D-9611-4271-93B0-B32AB67841F1}" destId="{13598340-2B95-4AB7-BE18-3456D1B1E028}" srcOrd="0" destOrd="0" presId="urn:microsoft.com/office/officeart/2005/8/layout/orgChart1"/>
    <dgm:cxn modelId="{9F4BAAAC-0DA0-470B-9B8F-2CD98B168FB1}" type="presOf" srcId="{9BA25081-775C-48B0-B4D7-8EBFF580ECB8}" destId="{E774538E-76B7-44C6-A745-401C2D13839D}" srcOrd="1" destOrd="0" presId="urn:microsoft.com/office/officeart/2005/8/layout/orgChart1"/>
    <dgm:cxn modelId="{9CDE38AD-F6BC-47E8-BFA2-1BDC53AE6B83}" srcId="{75710C9D-269D-4D87-B84B-8A85C431B584}" destId="{62D3E840-1F20-44E0-AE6D-96E11A210A5E}" srcOrd="4" destOrd="0" parTransId="{22488B59-1D40-47B9-AD7F-2602757C3C5A}" sibTransId="{17DB7878-0125-4B13-B26F-A7C8FD8FBFAA}"/>
    <dgm:cxn modelId="{F0AE55AD-427D-44E0-9BB8-1FF92D12BFC1}" type="presOf" srcId="{A6ED7A50-0E1A-4FE3-A8DE-5CFB6584280B}" destId="{3A59489B-524C-48CA-98F4-1FC34D731D02}" srcOrd="0" destOrd="0" presId="urn:microsoft.com/office/officeart/2005/8/layout/orgChart1"/>
    <dgm:cxn modelId="{BBCD52AE-FA89-480F-B36A-88A2C68BFBF9}" srcId="{75710C9D-269D-4D87-B84B-8A85C431B584}" destId="{B419631E-D02C-4CD6-83A8-2FAD467F69BF}" srcOrd="0" destOrd="0" parTransId="{A6ED7A50-0E1A-4FE3-A8DE-5CFB6584280B}" sibTransId="{A5881424-4AB6-4E9E-B96F-BC0161627B7F}"/>
    <dgm:cxn modelId="{6AB5D5B0-8EA9-4021-8828-53ECC432B4D6}" type="presOf" srcId="{CA036D2D-D573-42CF-813D-AFB20820A021}" destId="{1DFE93BB-B193-4D98-B0BF-CF2D399B0FE4}" srcOrd="0" destOrd="0" presId="urn:microsoft.com/office/officeart/2005/8/layout/orgChart1"/>
    <dgm:cxn modelId="{9894BDB1-C952-441E-9969-FA56DB4E585E}" type="presOf" srcId="{28B5EA2C-E94B-4455-BFF1-A7C625409D7F}" destId="{F468EBD1-24A0-469A-A8E3-A50ED58A1F0C}" srcOrd="0" destOrd="0" presId="urn:microsoft.com/office/officeart/2005/8/layout/orgChart1"/>
    <dgm:cxn modelId="{72CD8EB2-04C4-43AE-88F8-0441D3612C0D}" srcId="{243C6309-004F-4670-9641-E62D06D2118C}" destId="{D9C188C5-7195-4C2F-80FB-0CE089C58C99}" srcOrd="5" destOrd="0" parTransId="{959CA08B-9BC0-4182-A807-425E96819008}" sibTransId="{6672CF44-C23C-41F9-9929-9C76FEEEECFF}"/>
    <dgm:cxn modelId="{A158FFB4-5201-4B44-8304-6C2DF09EF61A}" type="presOf" srcId="{D9C188C5-7195-4C2F-80FB-0CE089C58C99}" destId="{94575CBD-60C3-4BC8-AED9-97E8922D380C}" srcOrd="1" destOrd="0" presId="urn:microsoft.com/office/officeart/2005/8/layout/orgChart1"/>
    <dgm:cxn modelId="{7CD354B5-8D97-4478-BC7A-97260D3614AD}" srcId="{7ABBD473-FC78-4AF0-A406-14469EDFBF7F}" destId="{111BFBD0-FFEC-4274-9639-098B7F200AFA}" srcOrd="0" destOrd="0" parTransId="{7C54CC23-9871-4A77-9488-CDD67B21E17B}" sibTransId="{55382D60-A6E9-4822-A9EC-BC0EBE2A955F}"/>
    <dgm:cxn modelId="{BF7989BA-3CFE-4A85-B0A0-EA37E1378F02}" srcId="{92630D11-647B-4FB4-AD29-DEA92372F535}" destId="{4E51C938-07C3-415D-AE62-83B2E7FDD047}" srcOrd="1" destOrd="0" parTransId="{07F7621C-23E7-4E63-AFD3-9DEF006EE32B}" sibTransId="{3BF2B133-4F67-4A10-A742-3360A7689919}"/>
    <dgm:cxn modelId="{03DC1BBF-D2DD-4D74-BC0C-2981A1A23F73}" type="presOf" srcId="{2A857C8E-C12F-446B-B1F5-4BA8B6159B3E}" destId="{C0414805-74BD-4620-9CCE-E319A78F8932}" srcOrd="0" destOrd="0" presId="urn:microsoft.com/office/officeart/2005/8/layout/orgChart1"/>
    <dgm:cxn modelId="{73D916C0-6B32-41A8-BCA8-9BED64F99377}" srcId="{92630D11-647B-4FB4-AD29-DEA92372F535}" destId="{4BA54DBC-0607-4E34-9EAC-B1112F65DC0C}" srcOrd="3" destOrd="0" parTransId="{1ED8C4E5-083A-4814-939A-911E4417C150}" sibTransId="{B1554642-9DA9-4AF1-B5A4-908987C68109}"/>
    <dgm:cxn modelId="{953504C2-4AB5-4C82-9D67-EE87848BAB06}" type="presOf" srcId="{A3C6BB66-BB4A-4C6A-8F47-E9AC61986AF3}" destId="{5DE739B6-C72C-44CB-8247-8F289953C010}" srcOrd="0" destOrd="0" presId="urn:microsoft.com/office/officeart/2005/8/layout/orgChart1"/>
    <dgm:cxn modelId="{1E4205C6-7B02-4D67-A174-181CA70359CA}" type="presOf" srcId="{BB6E89E4-6164-4A48-AB89-0C5B2330C46B}" destId="{1817906D-417C-4A7A-8AC9-F275223C5C67}" srcOrd="0" destOrd="0" presId="urn:microsoft.com/office/officeart/2005/8/layout/orgChart1"/>
    <dgm:cxn modelId="{23000EC6-899E-4F0D-9597-6E64AF46F80E}" type="presOf" srcId="{B419631E-D02C-4CD6-83A8-2FAD467F69BF}" destId="{796D358D-26A0-409D-BF27-74D0F6B9D24D}" srcOrd="0" destOrd="0" presId="urn:microsoft.com/office/officeart/2005/8/layout/orgChart1"/>
    <dgm:cxn modelId="{318358C6-4A67-45E7-9680-092FA345543D}" srcId="{7ABBD473-FC78-4AF0-A406-14469EDFBF7F}" destId="{BB6E89E4-6164-4A48-AB89-0C5B2330C46B}" srcOrd="1" destOrd="0" parTransId="{409BDEA6-13FD-4D38-B207-E65EADDB8666}" sibTransId="{2982E2AF-A9F7-474F-9532-92892A3B11A6}"/>
    <dgm:cxn modelId="{A255D8D4-237D-472F-B6D3-87D354F627F1}" type="presOf" srcId="{7C54CC23-9871-4A77-9488-CDD67B21E17B}" destId="{F3C2E5BE-5453-4E1A-9B1A-F798211CB566}" srcOrd="0" destOrd="0" presId="urn:microsoft.com/office/officeart/2005/8/layout/orgChart1"/>
    <dgm:cxn modelId="{04D669D6-079A-4145-8ECE-8597A1AC86E7}" type="presOf" srcId="{2A857C8E-C12F-446B-B1F5-4BA8B6159B3E}" destId="{B80181C1-680A-4C66-8F9E-02CE5D3D6368}" srcOrd="1" destOrd="0" presId="urn:microsoft.com/office/officeart/2005/8/layout/orgChart1"/>
    <dgm:cxn modelId="{D8C870D8-B1CE-4BD0-8745-CEC15B290BAD}" type="presOf" srcId="{375C4084-9307-454B-9115-126E002FD1F9}" destId="{8447689F-3FBC-4EEE-8E9A-66914C24F760}" srcOrd="0" destOrd="0" presId="urn:microsoft.com/office/officeart/2005/8/layout/orgChart1"/>
    <dgm:cxn modelId="{E7EA9DDA-B809-4C80-BCCB-1E5B9696A115}" type="presOf" srcId="{22488B59-1D40-47B9-AD7F-2602757C3C5A}" destId="{ED11362C-5E57-4C1F-83C3-F026539E00DE}" srcOrd="0" destOrd="0" presId="urn:microsoft.com/office/officeart/2005/8/layout/orgChart1"/>
    <dgm:cxn modelId="{02BA75DF-5FAB-488B-86FA-39B0E6062909}" type="presOf" srcId="{2D82F496-6090-4DE0-8261-34661915863F}" destId="{19008D8C-CF0B-4427-AA4B-E7A03EC6A2C3}" srcOrd="0" destOrd="0" presId="urn:microsoft.com/office/officeart/2005/8/layout/orgChart1"/>
    <dgm:cxn modelId="{682708E0-D252-49C8-A76B-6F7DAE88F4C8}" type="presOf" srcId="{BF0109A3-2D27-4E9A-A2AC-7A18AB786909}" destId="{F7B151CF-776D-4F72-AE59-0C018D4550EF}" srcOrd="0" destOrd="0" presId="urn:microsoft.com/office/officeart/2005/8/layout/orgChart1"/>
    <dgm:cxn modelId="{63A232E2-5451-458E-864E-2D66416CE05C}" type="presOf" srcId="{92630D11-647B-4FB4-AD29-DEA92372F535}" destId="{60BB1D66-1B60-4447-8F81-10ECE565C11B}" srcOrd="0" destOrd="0" presId="urn:microsoft.com/office/officeart/2005/8/layout/orgChart1"/>
    <dgm:cxn modelId="{F57AAFE4-D291-41EA-B098-CBED562C0A6C}" type="presOf" srcId="{243C6309-004F-4670-9641-E62D06D2118C}" destId="{61D993C5-2A48-4D41-AB19-0C4DC9248100}" srcOrd="0" destOrd="0" presId="urn:microsoft.com/office/officeart/2005/8/layout/orgChart1"/>
    <dgm:cxn modelId="{0C97E0E5-738A-4FB4-9C01-BDAB6F3F7665}" type="presOf" srcId="{948B2FF1-EAD0-4BC0-AB52-57287AF96342}" destId="{9BBEA4D7-02AE-47FB-AC87-C30C0828ED86}" srcOrd="0" destOrd="0" presId="urn:microsoft.com/office/officeart/2005/8/layout/orgChart1"/>
    <dgm:cxn modelId="{709632E9-1295-41CB-A2B0-483D8858C57C}" srcId="{92630D11-647B-4FB4-AD29-DEA92372F535}" destId="{2D82F496-6090-4DE0-8261-34661915863F}" srcOrd="0" destOrd="0" parTransId="{8FA157FB-73AF-4DE1-BD24-6AC6AC604294}" sibTransId="{F62B43D6-3452-4E61-81E6-40D722473533}"/>
    <dgm:cxn modelId="{DCB97CEA-7B96-4E37-9B32-79E2A305794C}" type="presOf" srcId="{92630D11-647B-4FB4-AD29-DEA92372F535}" destId="{15E6B63B-B7CC-47F8-ABB4-9A90B168C4E2}" srcOrd="1" destOrd="0" presId="urn:microsoft.com/office/officeart/2005/8/layout/orgChart1"/>
    <dgm:cxn modelId="{4BB826EB-7FC2-4CF0-A2A4-EBC475DCDABE}" type="presOf" srcId="{F2219357-FF2D-4D02-B857-6A7B0C904A26}" destId="{4215D962-BB44-45B4-A5BF-00015E562D22}" srcOrd="1" destOrd="0" presId="urn:microsoft.com/office/officeart/2005/8/layout/orgChart1"/>
    <dgm:cxn modelId="{F89D22F0-8771-49AD-9C18-FB2BFF66FBC3}" type="presOf" srcId="{804560E5-7BCB-4192-8BB7-7296DC371EAF}" destId="{2AB5B941-058C-4CD4-8E6E-E4CA84512E42}" srcOrd="0" destOrd="0" presId="urn:microsoft.com/office/officeart/2005/8/layout/orgChart1"/>
    <dgm:cxn modelId="{F3AFDBF5-11F5-4109-BC25-FFDEC9794D93}" type="presOf" srcId="{AD19F7A3-07FC-44AB-AF2B-A54F7592AF68}" destId="{C50A9846-9E80-42B4-8816-1583C134360C}" srcOrd="0" destOrd="0" presId="urn:microsoft.com/office/officeart/2005/8/layout/orgChart1"/>
    <dgm:cxn modelId="{10842BF8-F26A-47CA-A863-073D0D81E82D}" type="presOf" srcId="{C670BFE7-3FAF-4346-B5C6-FEBA74967121}" destId="{AEAF7DCA-7D56-428F-9D5F-147C7ACB8D47}" srcOrd="1" destOrd="0" presId="urn:microsoft.com/office/officeart/2005/8/layout/orgChart1"/>
    <dgm:cxn modelId="{BEAF7DFA-49B9-452E-B4D7-DFB4956A80FE}" type="presOf" srcId="{35F2BD53-80EC-4E1C-8DF6-15588AF115D8}" destId="{36118843-A3B0-4AFF-96FA-425F84D8A938}" srcOrd="0" destOrd="0" presId="urn:microsoft.com/office/officeart/2005/8/layout/orgChart1"/>
    <dgm:cxn modelId="{9E70F8FB-4925-472F-9689-333E9D792D7D}" type="presOf" srcId="{C670BFE7-3FAF-4346-B5C6-FEBA74967121}" destId="{29920F39-468F-41DE-AB6D-01BD0B1EBD7F}" srcOrd="0" destOrd="0" presId="urn:microsoft.com/office/officeart/2005/8/layout/orgChart1"/>
    <dgm:cxn modelId="{FBE909FD-1697-4EEA-8AE9-51506382269E}" type="presOf" srcId="{07F7621C-23E7-4E63-AFD3-9DEF006EE32B}" destId="{57AE8438-038A-45EE-837B-0947D66BE81C}" srcOrd="0" destOrd="0" presId="urn:microsoft.com/office/officeart/2005/8/layout/orgChart1"/>
    <dgm:cxn modelId="{E6A0C1FE-672F-4D47-A155-C0E392615B2C}" type="presOf" srcId="{4D21B2F4-8967-4D1C-9AD5-4141D21EF601}" destId="{DEC874F9-BE05-4309-894B-586576F3E142}" srcOrd="1" destOrd="0" presId="urn:microsoft.com/office/officeart/2005/8/layout/orgChart1"/>
    <dgm:cxn modelId="{C05BA4F0-8B7D-4A69-A204-1A4D8EC7EAF7}" type="presParOf" srcId="{F7B151CF-776D-4F72-AE59-0C018D4550EF}" destId="{EE7D30BA-2F4D-424D-B956-3F5D287BA9EF}" srcOrd="0" destOrd="0" presId="urn:microsoft.com/office/officeart/2005/8/layout/orgChart1"/>
    <dgm:cxn modelId="{EF7B05C1-BE12-4C87-BFCA-72930A6CE2FF}" type="presParOf" srcId="{EE7D30BA-2F4D-424D-B956-3F5D287BA9EF}" destId="{86BA694B-B4CF-46B5-B1D7-E85FCF686148}" srcOrd="0" destOrd="0" presId="urn:microsoft.com/office/officeart/2005/8/layout/orgChart1"/>
    <dgm:cxn modelId="{7195FAAD-8B91-489F-A9C2-17961301DC97}" type="presParOf" srcId="{86BA694B-B4CF-46B5-B1D7-E85FCF686148}" destId="{61D993C5-2A48-4D41-AB19-0C4DC9248100}" srcOrd="0" destOrd="0" presId="urn:microsoft.com/office/officeart/2005/8/layout/orgChart1"/>
    <dgm:cxn modelId="{2EC59E26-89A6-4DA3-AE17-38F594DEABD8}" type="presParOf" srcId="{86BA694B-B4CF-46B5-B1D7-E85FCF686148}" destId="{1124C5C5-FDAC-434D-B02C-10C6584401BA}" srcOrd="1" destOrd="0" presId="urn:microsoft.com/office/officeart/2005/8/layout/orgChart1"/>
    <dgm:cxn modelId="{E5DB6C7A-A5F7-48D8-86D5-6EB99E53942D}" type="presParOf" srcId="{EE7D30BA-2F4D-424D-B956-3F5D287BA9EF}" destId="{018037BE-774C-4FED-9E0A-0F5F0AF834A3}" srcOrd="1" destOrd="0" presId="urn:microsoft.com/office/officeart/2005/8/layout/orgChart1"/>
    <dgm:cxn modelId="{DF0558B0-ED8C-468A-98F5-BF5922491D3E}" type="presParOf" srcId="{018037BE-774C-4FED-9E0A-0F5F0AF834A3}" destId="{0A6545E7-4B24-4239-9C10-CBCCA0825769}" srcOrd="0" destOrd="0" presId="urn:microsoft.com/office/officeart/2005/8/layout/orgChart1"/>
    <dgm:cxn modelId="{3D706D38-61C8-469E-99D1-823F0C4B7E51}" type="presParOf" srcId="{018037BE-774C-4FED-9E0A-0F5F0AF834A3}" destId="{FD814A4C-77B6-46AC-825D-DC506AEC91F6}" srcOrd="1" destOrd="0" presId="urn:microsoft.com/office/officeart/2005/8/layout/orgChart1"/>
    <dgm:cxn modelId="{FF53A1D7-1CF2-4BE8-BE5D-1C55721BDA19}" type="presParOf" srcId="{FD814A4C-77B6-46AC-825D-DC506AEC91F6}" destId="{09CA6EDF-B7E3-4E0F-AF93-94132A579392}" srcOrd="0" destOrd="0" presId="urn:microsoft.com/office/officeart/2005/8/layout/orgChart1"/>
    <dgm:cxn modelId="{E7E266F1-8D47-4B57-B3F5-ACA42C816DA7}" type="presParOf" srcId="{09CA6EDF-B7E3-4E0F-AF93-94132A579392}" destId="{0214BD85-FCF5-4F80-900C-0272B482A3A0}" srcOrd="0" destOrd="0" presId="urn:microsoft.com/office/officeart/2005/8/layout/orgChart1"/>
    <dgm:cxn modelId="{AAB62A43-49BD-4255-AD2B-9001AF93BF5C}" type="presParOf" srcId="{09CA6EDF-B7E3-4E0F-AF93-94132A579392}" destId="{29D6A15B-B741-4809-ABDA-4D9EBACF2E67}" srcOrd="1" destOrd="0" presId="urn:microsoft.com/office/officeart/2005/8/layout/orgChart1"/>
    <dgm:cxn modelId="{FF57A885-51CC-4295-BB02-50D589A2D745}" type="presParOf" srcId="{FD814A4C-77B6-46AC-825D-DC506AEC91F6}" destId="{A7B1B1B8-227A-430A-B120-531BEACBD1D4}" srcOrd="1" destOrd="0" presId="urn:microsoft.com/office/officeart/2005/8/layout/orgChart1"/>
    <dgm:cxn modelId="{166676C8-BF30-425C-BC9C-E9F4DEE2F27F}" type="presParOf" srcId="{A7B1B1B8-227A-430A-B120-531BEACBD1D4}" destId="{3A59489B-524C-48CA-98F4-1FC34D731D02}" srcOrd="0" destOrd="0" presId="urn:microsoft.com/office/officeart/2005/8/layout/orgChart1"/>
    <dgm:cxn modelId="{1792FF07-79D6-465E-8BA6-D8A78004D01C}" type="presParOf" srcId="{A7B1B1B8-227A-430A-B120-531BEACBD1D4}" destId="{E51C1620-C12C-4B1D-9354-C7EDC9DC4206}" srcOrd="1" destOrd="0" presId="urn:microsoft.com/office/officeart/2005/8/layout/orgChart1"/>
    <dgm:cxn modelId="{4257A92F-C500-4EE7-945E-EDB83D331543}" type="presParOf" srcId="{E51C1620-C12C-4B1D-9354-C7EDC9DC4206}" destId="{8CC5DDA5-FE81-4CEB-9CD7-446AEF3DAC78}" srcOrd="0" destOrd="0" presId="urn:microsoft.com/office/officeart/2005/8/layout/orgChart1"/>
    <dgm:cxn modelId="{14AF6C9A-FDE4-4AE7-8F03-656B9A3F741E}" type="presParOf" srcId="{8CC5DDA5-FE81-4CEB-9CD7-446AEF3DAC78}" destId="{796D358D-26A0-409D-BF27-74D0F6B9D24D}" srcOrd="0" destOrd="0" presId="urn:microsoft.com/office/officeart/2005/8/layout/orgChart1"/>
    <dgm:cxn modelId="{DA2B6746-92EA-4F87-976B-90F8AF93B20D}" type="presParOf" srcId="{8CC5DDA5-FE81-4CEB-9CD7-446AEF3DAC78}" destId="{D7D144DE-DDEC-4104-85E4-1CCE4777F707}" srcOrd="1" destOrd="0" presId="urn:microsoft.com/office/officeart/2005/8/layout/orgChart1"/>
    <dgm:cxn modelId="{0B21EF33-79C5-4C4E-B466-74B63FD78645}" type="presParOf" srcId="{E51C1620-C12C-4B1D-9354-C7EDC9DC4206}" destId="{126D486B-F237-46AB-89B2-3BB2A80B35AD}" srcOrd="1" destOrd="0" presId="urn:microsoft.com/office/officeart/2005/8/layout/orgChart1"/>
    <dgm:cxn modelId="{D0A176F7-CB78-46AD-BA1B-6C488AD94F2C}" type="presParOf" srcId="{E51C1620-C12C-4B1D-9354-C7EDC9DC4206}" destId="{610695DF-5B1F-4EF2-A9DF-A1BC8F1B8E96}" srcOrd="2" destOrd="0" presId="urn:microsoft.com/office/officeart/2005/8/layout/orgChart1"/>
    <dgm:cxn modelId="{9910115F-FEAD-49E4-9ECF-D25C11E32045}" type="presParOf" srcId="{A7B1B1B8-227A-430A-B120-531BEACBD1D4}" destId="{1047C30F-3558-4A52-A1BC-85BA9BAD5054}" srcOrd="2" destOrd="0" presId="urn:microsoft.com/office/officeart/2005/8/layout/orgChart1"/>
    <dgm:cxn modelId="{BD996EB7-0EE3-4E89-901B-B503CB697059}" type="presParOf" srcId="{A7B1B1B8-227A-430A-B120-531BEACBD1D4}" destId="{CB5A0940-A0FB-4CB5-929C-2331D4819535}" srcOrd="3" destOrd="0" presId="urn:microsoft.com/office/officeart/2005/8/layout/orgChart1"/>
    <dgm:cxn modelId="{1648742D-0726-4AC0-A7C5-5DA9CD766DA6}" type="presParOf" srcId="{CB5A0940-A0FB-4CB5-929C-2331D4819535}" destId="{17636B3E-1B44-4860-A438-A2AD901CC49A}" srcOrd="0" destOrd="0" presId="urn:microsoft.com/office/officeart/2005/8/layout/orgChart1"/>
    <dgm:cxn modelId="{08FA9C67-3093-48DE-97AE-19EFCB310B74}" type="presParOf" srcId="{17636B3E-1B44-4860-A438-A2AD901CC49A}" destId="{29920F39-468F-41DE-AB6D-01BD0B1EBD7F}" srcOrd="0" destOrd="0" presId="urn:microsoft.com/office/officeart/2005/8/layout/orgChart1"/>
    <dgm:cxn modelId="{4DD53A94-2002-4661-AD45-23C1CCEADB35}" type="presParOf" srcId="{17636B3E-1B44-4860-A438-A2AD901CC49A}" destId="{AEAF7DCA-7D56-428F-9D5F-147C7ACB8D47}" srcOrd="1" destOrd="0" presId="urn:microsoft.com/office/officeart/2005/8/layout/orgChart1"/>
    <dgm:cxn modelId="{AE5D92BF-120C-4679-8E39-CC4D55255539}" type="presParOf" srcId="{CB5A0940-A0FB-4CB5-929C-2331D4819535}" destId="{510E46BF-1F51-4763-A9CE-0D7886E0B8A4}" srcOrd="1" destOrd="0" presId="urn:microsoft.com/office/officeart/2005/8/layout/orgChart1"/>
    <dgm:cxn modelId="{D3AF8FF1-B40C-482D-B918-A551827084F0}" type="presParOf" srcId="{CB5A0940-A0FB-4CB5-929C-2331D4819535}" destId="{814DCBB0-2228-4D28-80D5-8043C67042F6}" srcOrd="2" destOrd="0" presId="urn:microsoft.com/office/officeart/2005/8/layout/orgChart1"/>
    <dgm:cxn modelId="{856E2137-2116-4528-9928-845E8BF35185}" type="presParOf" srcId="{A7B1B1B8-227A-430A-B120-531BEACBD1D4}" destId="{2AB5B941-058C-4CD4-8E6E-E4CA84512E42}" srcOrd="4" destOrd="0" presId="urn:microsoft.com/office/officeart/2005/8/layout/orgChart1"/>
    <dgm:cxn modelId="{BE6A46D7-5F27-43C4-8D55-20500AFAAA1D}" type="presParOf" srcId="{A7B1B1B8-227A-430A-B120-531BEACBD1D4}" destId="{E9E302F2-741D-46C1-98A8-F832CE81DFCC}" srcOrd="5" destOrd="0" presId="urn:microsoft.com/office/officeart/2005/8/layout/orgChart1"/>
    <dgm:cxn modelId="{57BD2391-4A2D-4685-93DE-4E513E691B9E}" type="presParOf" srcId="{E9E302F2-741D-46C1-98A8-F832CE81DFCC}" destId="{AA9763F0-A4CB-4984-B595-D2069064879D}" srcOrd="0" destOrd="0" presId="urn:microsoft.com/office/officeart/2005/8/layout/orgChart1"/>
    <dgm:cxn modelId="{3A174006-3F5F-4814-B470-A1FBF7DD794E}" type="presParOf" srcId="{AA9763F0-A4CB-4984-B595-D2069064879D}" destId="{9BBEA4D7-02AE-47FB-AC87-C30C0828ED86}" srcOrd="0" destOrd="0" presId="urn:microsoft.com/office/officeart/2005/8/layout/orgChart1"/>
    <dgm:cxn modelId="{8BB8E37C-0BAA-464E-BC8D-24067F4DD1A1}" type="presParOf" srcId="{AA9763F0-A4CB-4984-B595-D2069064879D}" destId="{1BAE4E56-64F1-4726-88FE-DB9594929521}" srcOrd="1" destOrd="0" presId="urn:microsoft.com/office/officeart/2005/8/layout/orgChart1"/>
    <dgm:cxn modelId="{1A8C029E-700B-405F-86C2-313BB57AA1BC}" type="presParOf" srcId="{E9E302F2-741D-46C1-98A8-F832CE81DFCC}" destId="{D2B43C8F-CA51-4944-A10B-173C5A68AC2E}" srcOrd="1" destOrd="0" presId="urn:microsoft.com/office/officeart/2005/8/layout/orgChart1"/>
    <dgm:cxn modelId="{390820CD-4AFF-408D-BA38-0FABFEC43BDA}" type="presParOf" srcId="{E9E302F2-741D-46C1-98A8-F832CE81DFCC}" destId="{A11C726B-C89A-4968-9755-A6DF7569CDD4}" srcOrd="2" destOrd="0" presId="urn:microsoft.com/office/officeart/2005/8/layout/orgChart1"/>
    <dgm:cxn modelId="{616E0B85-F16E-47BE-A511-3BCD8B16BA1B}" type="presParOf" srcId="{A7B1B1B8-227A-430A-B120-531BEACBD1D4}" destId="{C4238B03-5ADE-40C2-82DA-5C625CAEEDDA}" srcOrd="6" destOrd="0" presId="urn:microsoft.com/office/officeart/2005/8/layout/orgChart1"/>
    <dgm:cxn modelId="{1C28EEDE-331F-4D9A-AF6C-21A5BE7B73C5}" type="presParOf" srcId="{A7B1B1B8-227A-430A-B120-531BEACBD1D4}" destId="{66C9CF89-DCA9-46A5-8F0D-787717C6D5EC}" srcOrd="7" destOrd="0" presId="urn:microsoft.com/office/officeart/2005/8/layout/orgChart1"/>
    <dgm:cxn modelId="{D29609DA-7BE6-4CCC-A46E-A7A21B24E51C}" type="presParOf" srcId="{66C9CF89-DCA9-46A5-8F0D-787717C6D5EC}" destId="{EC3EC95F-8D78-4C06-9CEC-C72D564AF3EA}" srcOrd="0" destOrd="0" presId="urn:microsoft.com/office/officeart/2005/8/layout/orgChart1"/>
    <dgm:cxn modelId="{3D057853-8259-45B3-B48C-C9537EAA2493}" type="presParOf" srcId="{EC3EC95F-8D78-4C06-9CEC-C72D564AF3EA}" destId="{C55698E5-5FC5-483C-A6DF-1248DBC62ECE}" srcOrd="0" destOrd="0" presId="urn:microsoft.com/office/officeart/2005/8/layout/orgChart1"/>
    <dgm:cxn modelId="{3C6E9676-D323-4A39-A063-12C1624E25D9}" type="presParOf" srcId="{EC3EC95F-8D78-4C06-9CEC-C72D564AF3EA}" destId="{B157A36B-5B53-4C48-B4BA-ACFFB95DA33E}" srcOrd="1" destOrd="0" presId="urn:microsoft.com/office/officeart/2005/8/layout/orgChart1"/>
    <dgm:cxn modelId="{95FF4E51-0783-4344-9D2E-7DBFD6308ECF}" type="presParOf" srcId="{66C9CF89-DCA9-46A5-8F0D-787717C6D5EC}" destId="{074BCEB3-67E5-447C-8227-6EB3056146A6}" srcOrd="1" destOrd="0" presId="urn:microsoft.com/office/officeart/2005/8/layout/orgChart1"/>
    <dgm:cxn modelId="{236FB136-4E0A-47AB-AEAB-83A2EEA7A27B}" type="presParOf" srcId="{66C9CF89-DCA9-46A5-8F0D-787717C6D5EC}" destId="{81030BE3-1D89-44E9-91D9-A97E8D670C79}" srcOrd="2" destOrd="0" presId="urn:microsoft.com/office/officeart/2005/8/layout/orgChart1"/>
    <dgm:cxn modelId="{19D75FDB-AE4A-497D-956B-F8CD8D0D7DAA}" type="presParOf" srcId="{A7B1B1B8-227A-430A-B120-531BEACBD1D4}" destId="{ED11362C-5E57-4C1F-83C3-F026539E00DE}" srcOrd="8" destOrd="0" presId="urn:microsoft.com/office/officeart/2005/8/layout/orgChart1"/>
    <dgm:cxn modelId="{670128F4-77C5-4B94-A909-C74ABCEEF8A2}" type="presParOf" srcId="{A7B1B1B8-227A-430A-B120-531BEACBD1D4}" destId="{95FD3F31-E229-493B-B28D-F097550E06EA}" srcOrd="9" destOrd="0" presId="urn:microsoft.com/office/officeart/2005/8/layout/orgChart1"/>
    <dgm:cxn modelId="{F31D9FD0-7441-4FE6-9A6F-0E6651AC0D55}" type="presParOf" srcId="{95FD3F31-E229-493B-B28D-F097550E06EA}" destId="{182F938B-9BCF-425A-A270-2774BD53B7B4}" srcOrd="0" destOrd="0" presId="urn:microsoft.com/office/officeart/2005/8/layout/orgChart1"/>
    <dgm:cxn modelId="{C7ECEDFF-1F32-4EF3-8E1D-E252CAD849E6}" type="presParOf" srcId="{182F938B-9BCF-425A-A270-2774BD53B7B4}" destId="{F8643C46-8562-42C0-900E-A2FD021FB731}" srcOrd="0" destOrd="0" presId="urn:microsoft.com/office/officeart/2005/8/layout/orgChart1"/>
    <dgm:cxn modelId="{1F7E2841-0DF3-4F78-BDA8-7E10F30A1EAF}" type="presParOf" srcId="{182F938B-9BCF-425A-A270-2774BD53B7B4}" destId="{4129CBF0-56B0-4DC6-A6EB-DA5FEA921561}" srcOrd="1" destOrd="0" presId="urn:microsoft.com/office/officeart/2005/8/layout/orgChart1"/>
    <dgm:cxn modelId="{485D3283-CEC9-42F4-BA56-882738FB0AFB}" type="presParOf" srcId="{95FD3F31-E229-493B-B28D-F097550E06EA}" destId="{4247F44F-A43D-49F6-A315-7E86EEA1E133}" srcOrd="1" destOrd="0" presId="urn:microsoft.com/office/officeart/2005/8/layout/orgChart1"/>
    <dgm:cxn modelId="{EB3EA15C-0EEC-483C-A5CD-BD7DC01C686D}" type="presParOf" srcId="{95FD3F31-E229-493B-B28D-F097550E06EA}" destId="{2825DA53-254F-4FD5-ADF5-5F627F5E624C}" srcOrd="2" destOrd="0" presId="urn:microsoft.com/office/officeart/2005/8/layout/orgChart1"/>
    <dgm:cxn modelId="{1C25F15F-AE03-4080-BEEF-5EBDAB45C3A9}" type="presParOf" srcId="{A7B1B1B8-227A-430A-B120-531BEACBD1D4}" destId="{36118843-A3B0-4AFF-96FA-425F84D8A938}" srcOrd="10" destOrd="0" presId="urn:microsoft.com/office/officeart/2005/8/layout/orgChart1"/>
    <dgm:cxn modelId="{8361A8AB-2A17-4905-A705-EF9DDFD16B69}" type="presParOf" srcId="{A7B1B1B8-227A-430A-B120-531BEACBD1D4}" destId="{38246696-51D6-4142-882C-B93A355F6332}" srcOrd="11" destOrd="0" presId="urn:microsoft.com/office/officeart/2005/8/layout/orgChart1"/>
    <dgm:cxn modelId="{5FB1C93C-64CD-4B06-9762-297F32C5E142}" type="presParOf" srcId="{38246696-51D6-4142-882C-B93A355F6332}" destId="{34A38EEB-B374-42C2-AFF7-A8D9CC929483}" srcOrd="0" destOrd="0" presId="urn:microsoft.com/office/officeart/2005/8/layout/orgChart1"/>
    <dgm:cxn modelId="{903E32CE-799B-4B08-9B4C-41A184A5236E}" type="presParOf" srcId="{34A38EEB-B374-42C2-AFF7-A8D9CC929483}" destId="{DC9BF023-8C62-48A5-B3CE-57F75131915B}" srcOrd="0" destOrd="0" presId="urn:microsoft.com/office/officeart/2005/8/layout/orgChart1"/>
    <dgm:cxn modelId="{F7BFB05A-B435-499C-96ED-44E51BECE115}" type="presParOf" srcId="{34A38EEB-B374-42C2-AFF7-A8D9CC929483}" destId="{7DB37A67-C108-4CE6-A90B-F8CF32F3F5B4}" srcOrd="1" destOrd="0" presId="urn:microsoft.com/office/officeart/2005/8/layout/orgChart1"/>
    <dgm:cxn modelId="{60A762B6-3CE3-4A76-8F7C-755F724F1754}" type="presParOf" srcId="{38246696-51D6-4142-882C-B93A355F6332}" destId="{C723856E-BA68-498E-96DE-17EC430BD789}" srcOrd="1" destOrd="0" presId="urn:microsoft.com/office/officeart/2005/8/layout/orgChart1"/>
    <dgm:cxn modelId="{6319E1C5-CB9A-40F1-B475-13184AE5CB1D}" type="presParOf" srcId="{38246696-51D6-4142-882C-B93A355F6332}" destId="{565412E8-FC16-4884-9CE0-80901D5C1D70}" srcOrd="2" destOrd="0" presId="urn:microsoft.com/office/officeart/2005/8/layout/orgChart1"/>
    <dgm:cxn modelId="{E7FACDA4-9B67-42B0-98F9-E5F75EF3443D}" type="presParOf" srcId="{FD814A4C-77B6-46AC-825D-DC506AEC91F6}" destId="{9599DE2E-02B6-403F-8599-A580610CC8FC}" srcOrd="2" destOrd="0" presId="urn:microsoft.com/office/officeart/2005/8/layout/orgChart1"/>
    <dgm:cxn modelId="{4CB72480-1638-4559-AFE1-F0F3B4B22259}" type="presParOf" srcId="{018037BE-774C-4FED-9E0A-0F5F0AF834A3}" destId="{F468EBD1-24A0-469A-A8E3-A50ED58A1F0C}" srcOrd="2" destOrd="0" presId="urn:microsoft.com/office/officeart/2005/8/layout/orgChart1"/>
    <dgm:cxn modelId="{B6CA958E-6922-4398-9D31-22FD86FCE648}" type="presParOf" srcId="{018037BE-774C-4FED-9E0A-0F5F0AF834A3}" destId="{E4B25353-9CCE-4086-8B0B-DA0B12710615}" srcOrd="3" destOrd="0" presId="urn:microsoft.com/office/officeart/2005/8/layout/orgChart1"/>
    <dgm:cxn modelId="{31772B94-5108-4DA2-A1A5-831004DE93E6}" type="presParOf" srcId="{E4B25353-9CCE-4086-8B0B-DA0B12710615}" destId="{DBEAD138-D7D7-4C4A-A4E5-5C642A63399C}" srcOrd="0" destOrd="0" presId="urn:microsoft.com/office/officeart/2005/8/layout/orgChart1"/>
    <dgm:cxn modelId="{93DEDB79-668E-496C-8C31-3DE3D4809B8C}" type="presParOf" srcId="{DBEAD138-D7D7-4C4A-A4E5-5C642A63399C}" destId="{407B6ADE-948D-416F-B070-50B5961F00C9}" srcOrd="0" destOrd="0" presId="urn:microsoft.com/office/officeart/2005/8/layout/orgChart1"/>
    <dgm:cxn modelId="{3F048926-DA28-45B7-9687-10F4AEF12574}" type="presParOf" srcId="{DBEAD138-D7D7-4C4A-A4E5-5C642A63399C}" destId="{584720C5-9AD4-4331-BD52-ACD584789598}" srcOrd="1" destOrd="0" presId="urn:microsoft.com/office/officeart/2005/8/layout/orgChart1"/>
    <dgm:cxn modelId="{F3C774A0-961C-4AEC-848C-B990359866ED}" type="presParOf" srcId="{E4B25353-9CCE-4086-8B0B-DA0B12710615}" destId="{B9D36476-13F6-48F9-AA38-DC21F8A9AEDE}" srcOrd="1" destOrd="0" presId="urn:microsoft.com/office/officeart/2005/8/layout/orgChart1"/>
    <dgm:cxn modelId="{0A0C6E48-C574-4BA8-BF66-0FEE43397F93}" type="presParOf" srcId="{E4B25353-9CCE-4086-8B0B-DA0B12710615}" destId="{2E648FA8-10E7-4F2C-B167-47737C7954B2}" srcOrd="2" destOrd="0" presId="urn:microsoft.com/office/officeart/2005/8/layout/orgChart1"/>
    <dgm:cxn modelId="{34F2143D-A7AF-48EB-8486-AF28C99743A7}" type="presParOf" srcId="{018037BE-774C-4FED-9E0A-0F5F0AF834A3}" destId="{E36109C9-1A10-4E62-95BB-CA4B975965D2}" srcOrd="4" destOrd="0" presId="urn:microsoft.com/office/officeart/2005/8/layout/orgChart1"/>
    <dgm:cxn modelId="{C3D640C0-75AE-49F7-BCA1-6883B958F9BB}" type="presParOf" srcId="{018037BE-774C-4FED-9E0A-0F5F0AF834A3}" destId="{70D7DBA1-6EA7-497A-AB79-71D4C30DA61C}" srcOrd="5" destOrd="0" presId="urn:microsoft.com/office/officeart/2005/8/layout/orgChart1"/>
    <dgm:cxn modelId="{BBEC5E55-635C-436C-B7C3-3D2E393CC5BC}" type="presParOf" srcId="{70D7DBA1-6EA7-497A-AB79-71D4C30DA61C}" destId="{3FF1F86D-3C01-42BC-A403-CE64B7F7C960}" srcOrd="0" destOrd="0" presId="urn:microsoft.com/office/officeart/2005/8/layout/orgChart1"/>
    <dgm:cxn modelId="{FD7F12BB-A00A-44B4-949C-BE2B28B44291}" type="presParOf" srcId="{3FF1F86D-3C01-42BC-A403-CE64B7F7C960}" destId="{13598340-2B95-4AB7-BE18-3456D1B1E028}" srcOrd="0" destOrd="0" presId="urn:microsoft.com/office/officeart/2005/8/layout/orgChart1"/>
    <dgm:cxn modelId="{FBEA8576-D8FD-4F2C-804D-19D8C29932EA}" type="presParOf" srcId="{3FF1F86D-3C01-42BC-A403-CE64B7F7C960}" destId="{9778F712-6D2A-4DE3-A7EA-30E4E96DA8F3}" srcOrd="1" destOrd="0" presId="urn:microsoft.com/office/officeart/2005/8/layout/orgChart1"/>
    <dgm:cxn modelId="{91499DB8-09ED-4083-8280-91CFFBF031DD}" type="presParOf" srcId="{70D7DBA1-6EA7-497A-AB79-71D4C30DA61C}" destId="{3B31A249-C73B-4A1C-B957-0602B3EE7493}" srcOrd="1" destOrd="0" presId="urn:microsoft.com/office/officeart/2005/8/layout/orgChart1"/>
    <dgm:cxn modelId="{E11B481A-269A-401F-8D8E-668927F987A8}" type="presParOf" srcId="{3B31A249-C73B-4A1C-B957-0602B3EE7493}" destId="{CCBA1BCB-139B-4E74-9291-F5F46555686A}" srcOrd="0" destOrd="0" presId="urn:microsoft.com/office/officeart/2005/8/layout/orgChart1"/>
    <dgm:cxn modelId="{1C8DDDA8-4B2C-4875-B92E-8820A26F1251}" type="presParOf" srcId="{3B31A249-C73B-4A1C-B957-0602B3EE7493}" destId="{831E883E-4576-421D-987E-02577C97CD0B}" srcOrd="1" destOrd="0" presId="urn:microsoft.com/office/officeart/2005/8/layout/orgChart1"/>
    <dgm:cxn modelId="{8685C672-B903-49E4-9F8E-D06EA4EF86F6}" type="presParOf" srcId="{831E883E-4576-421D-987E-02577C97CD0B}" destId="{CA0DF040-1EAB-47B0-BCB4-46A637189E63}" srcOrd="0" destOrd="0" presId="urn:microsoft.com/office/officeart/2005/8/layout/orgChart1"/>
    <dgm:cxn modelId="{E8DB1FF0-EF8A-4526-82C8-48981BFC291E}" type="presParOf" srcId="{CA0DF040-1EAB-47B0-BCB4-46A637189E63}" destId="{812DED64-1766-41F5-8668-5EED70438A1B}" srcOrd="0" destOrd="0" presId="urn:microsoft.com/office/officeart/2005/8/layout/orgChart1"/>
    <dgm:cxn modelId="{1C5516CD-CBFB-43BA-93AE-D98106D2403B}" type="presParOf" srcId="{CA0DF040-1EAB-47B0-BCB4-46A637189E63}" destId="{DEC874F9-BE05-4309-894B-586576F3E142}" srcOrd="1" destOrd="0" presId="urn:microsoft.com/office/officeart/2005/8/layout/orgChart1"/>
    <dgm:cxn modelId="{B0BE57B8-A3E8-4BAF-B160-4B02748809D4}" type="presParOf" srcId="{831E883E-4576-421D-987E-02577C97CD0B}" destId="{416BF9FE-AD97-4A4D-AFA8-34D0CBED52BB}" srcOrd="1" destOrd="0" presId="urn:microsoft.com/office/officeart/2005/8/layout/orgChart1"/>
    <dgm:cxn modelId="{7C8A9562-E602-4359-BB98-E64F79EDD061}" type="presParOf" srcId="{831E883E-4576-421D-987E-02577C97CD0B}" destId="{83965AF6-2FE7-4486-8422-555BA1CBB942}" srcOrd="2" destOrd="0" presId="urn:microsoft.com/office/officeart/2005/8/layout/orgChart1"/>
    <dgm:cxn modelId="{1CC2538D-8546-4650-929E-E6D31C9A4EFC}" type="presParOf" srcId="{3B31A249-C73B-4A1C-B957-0602B3EE7493}" destId="{1DFE93BB-B193-4D98-B0BF-CF2D399B0FE4}" srcOrd="2" destOrd="0" presId="urn:microsoft.com/office/officeart/2005/8/layout/orgChart1"/>
    <dgm:cxn modelId="{BD50422A-9693-496A-ADF6-9301724680AE}" type="presParOf" srcId="{3B31A249-C73B-4A1C-B957-0602B3EE7493}" destId="{EEB850A9-3582-40C9-AF89-6974D64F5C62}" srcOrd="3" destOrd="0" presId="urn:microsoft.com/office/officeart/2005/8/layout/orgChart1"/>
    <dgm:cxn modelId="{4EC3446C-9DF8-4A22-8D24-3F7119A0DD8C}" type="presParOf" srcId="{EEB850A9-3582-40C9-AF89-6974D64F5C62}" destId="{19DF920F-44C0-4A4F-ADBB-8116619C90EF}" srcOrd="0" destOrd="0" presId="urn:microsoft.com/office/officeart/2005/8/layout/orgChart1"/>
    <dgm:cxn modelId="{87EB252F-E003-437E-8EF6-55BC19DEF2A9}" type="presParOf" srcId="{19DF920F-44C0-4A4F-ADBB-8116619C90EF}" destId="{689C6F11-18BB-4056-AC98-82E5C6BAD1DD}" srcOrd="0" destOrd="0" presId="urn:microsoft.com/office/officeart/2005/8/layout/orgChart1"/>
    <dgm:cxn modelId="{B81BF6E7-12E6-4092-837B-A53209C77726}" type="presParOf" srcId="{19DF920F-44C0-4A4F-ADBB-8116619C90EF}" destId="{4215D962-BB44-45B4-A5BF-00015E562D22}" srcOrd="1" destOrd="0" presId="urn:microsoft.com/office/officeart/2005/8/layout/orgChart1"/>
    <dgm:cxn modelId="{A8A4F904-4648-448B-B5C3-3F309F08119E}" type="presParOf" srcId="{EEB850A9-3582-40C9-AF89-6974D64F5C62}" destId="{969F5404-D6EE-412F-BA8C-7D7368D7455A}" srcOrd="1" destOrd="0" presId="urn:microsoft.com/office/officeart/2005/8/layout/orgChart1"/>
    <dgm:cxn modelId="{F9336084-9F5B-4AC9-818C-A3ABC4B1DDBD}" type="presParOf" srcId="{EEB850A9-3582-40C9-AF89-6974D64F5C62}" destId="{C3F1FE05-CAAC-4881-92EC-6D2D282DE639}" srcOrd="2" destOrd="0" presId="urn:microsoft.com/office/officeart/2005/8/layout/orgChart1"/>
    <dgm:cxn modelId="{C5327B7C-3E9A-4B7C-BF98-52745BC5B6FC}" type="presParOf" srcId="{70D7DBA1-6EA7-497A-AB79-71D4C30DA61C}" destId="{3D0B113A-7CD1-43ED-82EA-049B76C365A1}" srcOrd="2" destOrd="0" presId="urn:microsoft.com/office/officeart/2005/8/layout/orgChart1"/>
    <dgm:cxn modelId="{F2751C92-CCB7-4D0C-91EC-481CCABB04E1}" type="presParOf" srcId="{018037BE-774C-4FED-9E0A-0F5F0AF834A3}" destId="{EE943C18-B069-4601-A4D5-91343E5953FC}" srcOrd="6" destOrd="0" presId="urn:microsoft.com/office/officeart/2005/8/layout/orgChart1"/>
    <dgm:cxn modelId="{0DB0C1C3-3A94-477A-9625-AF4E3544C8A9}" type="presParOf" srcId="{018037BE-774C-4FED-9E0A-0F5F0AF834A3}" destId="{0CC2F220-80A3-4573-B1A4-25ADBB23AD77}" srcOrd="7" destOrd="0" presId="urn:microsoft.com/office/officeart/2005/8/layout/orgChart1"/>
    <dgm:cxn modelId="{6DB8F97A-A7F8-4601-82C1-560715957143}" type="presParOf" srcId="{0CC2F220-80A3-4573-B1A4-25ADBB23AD77}" destId="{284C964D-0BC6-418B-8033-9B1B06EA7852}" srcOrd="0" destOrd="0" presId="urn:microsoft.com/office/officeart/2005/8/layout/orgChart1"/>
    <dgm:cxn modelId="{DAA50CE8-615F-401B-B4D3-90C387F1629B}" type="presParOf" srcId="{284C964D-0BC6-418B-8033-9B1B06EA7852}" destId="{60BB1D66-1B60-4447-8F81-10ECE565C11B}" srcOrd="0" destOrd="0" presId="urn:microsoft.com/office/officeart/2005/8/layout/orgChart1"/>
    <dgm:cxn modelId="{F83B4480-9573-4A36-923C-7843E0EFACC1}" type="presParOf" srcId="{284C964D-0BC6-418B-8033-9B1B06EA7852}" destId="{15E6B63B-B7CC-47F8-ABB4-9A90B168C4E2}" srcOrd="1" destOrd="0" presId="urn:microsoft.com/office/officeart/2005/8/layout/orgChart1"/>
    <dgm:cxn modelId="{8E16778B-907A-4F35-A50F-A1D6C3243EB4}" type="presParOf" srcId="{0CC2F220-80A3-4573-B1A4-25ADBB23AD77}" destId="{AEDCDE4D-1CB2-43E4-B89B-6067056BD50F}" srcOrd="1" destOrd="0" presId="urn:microsoft.com/office/officeart/2005/8/layout/orgChart1"/>
    <dgm:cxn modelId="{C8AEBD0B-F65B-4E07-86E3-8A039CCBA9C4}" type="presParOf" srcId="{AEDCDE4D-1CB2-43E4-B89B-6067056BD50F}" destId="{14FB089B-D916-4C07-B915-E0E92BAB1D89}" srcOrd="0" destOrd="0" presId="urn:microsoft.com/office/officeart/2005/8/layout/orgChart1"/>
    <dgm:cxn modelId="{326D6E06-EDD8-4519-AC9F-AD1131682BA0}" type="presParOf" srcId="{AEDCDE4D-1CB2-43E4-B89B-6067056BD50F}" destId="{643E173A-C667-4627-B823-F65E018C8E44}" srcOrd="1" destOrd="0" presId="urn:microsoft.com/office/officeart/2005/8/layout/orgChart1"/>
    <dgm:cxn modelId="{6859709A-F52B-4C2E-BCAA-BA07E1738106}" type="presParOf" srcId="{643E173A-C667-4627-B823-F65E018C8E44}" destId="{9235F35C-E083-488B-89B4-64F282C82E96}" srcOrd="0" destOrd="0" presId="urn:microsoft.com/office/officeart/2005/8/layout/orgChart1"/>
    <dgm:cxn modelId="{879DE5D1-EDBB-4B62-9E97-FEBD86E545D3}" type="presParOf" srcId="{9235F35C-E083-488B-89B4-64F282C82E96}" destId="{19008D8C-CF0B-4427-AA4B-E7A03EC6A2C3}" srcOrd="0" destOrd="0" presId="urn:microsoft.com/office/officeart/2005/8/layout/orgChart1"/>
    <dgm:cxn modelId="{EEC24B3F-5E5C-4C69-9EAD-F1DCBBB0C010}" type="presParOf" srcId="{9235F35C-E083-488B-89B4-64F282C82E96}" destId="{6E89E88E-58C0-4688-B832-66A4C9F3C960}" srcOrd="1" destOrd="0" presId="urn:microsoft.com/office/officeart/2005/8/layout/orgChart1"/>
    <dgm:cxn modelId="{214F574E-AB7C-4627-8AF8-F069EF07477D}" type="presParOf" srcId="{643E173A-C667-4627-B823-F65E018C8E44}" destId="{ED65D361-A0AF-4D3A-8CCA-CE88703BF568}" srcOrd="1" destOrd="0" presId="urn:microsoft.com/office/officeart/2005/8/layout/orgChart1"/>
    <dgm:cxn modelId="{78E84D3A-F32B-4839-9B34-6C47D62B6FF1}" type="presParOf" srcId="{643E173A-C667-4627-B823-F65E018C8E44}" destId="{7D3A0F88-FDD2-44FE-9BEC-026FEE466371}" srcOrd="2" destOrd="0" presId="urn:microsoft.com/office/officeart/2005/8/layout/orgChart1"/>
    <dgm:cxn modelId="{66D56FDE-EDE1-479A-9047-3644E7AC9EC8}" type="presParOf" srcId="{AEDCDE4D-1CB2-43E4-B89B-6067056BD50F}" destId="{57AE8438-038A-45EE-837B-0947D66BE81C}" srcOrd="2" destOrd="0" presId="urn:microsoft.com/office/officeart/2005/8/layout/orgChart1"/>
    <dgm:cxn modelId="{FFDF2131-6CEB-4B85-8D46-381895B96850}" type="presParOf" srcId="{AEDCDE4D-1CB2-43E4-B89B-6067056BD50F}" destId="{0150E888-2D75-4175-B6E0-913824B62FCC}" srcOrd="3" destOrd="0" presId="urn:microsoft.com/office/officeart/2005/8/layout/orgChart1"/>
    <dgm:cxn modelId="{55CB3807-1CA4-4E1F-80FA-CB6A396F2775}" type="presParOf" srcId="{0150E888-2D75-4175-B6E0-913824B62FCC}" destId="{F8CCAD5A-AAB3-44C1-9242-5B98BAA97FAB}" srcOrd="0" destOrd="0" presId="urn:microsoft.com/office/officeart/2005/8/layout/orgChart1"/>
    <dgm:cxn modelId="{EBA79769-C5A3-44F4-A9BE-F243364FB114}" type="presParOf" srcId="{F8CCAD5A-AAB3-44C1-9242-5B98BAA97FAB}" destId="{3647111D-2E73-4774-B8B3-ECF76D00F113}" srcOrd="0" destOrd="0" presId="urn:microsoft.com/office/officeart/2005/8/layout/orgChart1"/>
    <dgm:cxn modelId="{4FCCC1B1-090A-40B7-917B-CCE4D55C187C}" type="presParOf" srcId="{F8CCAD5A-AAB3-44C1-9242-5B98BAA97FAB}" destId="{20434FD9-7D8E-48A7-80D9-9BD8AB366CD5}" srcOrd="1" destOrd="0" presId="urn:microsoft.com/office/officeart/2005/8/layout/orgChart1"/>
    <dgm:cxn modelId="{54AB0317-7936-4370-8C6A-A1AA42A22808}" type="presParOf" srcId="{0150E888-2D75-4175-B6E0-913824B62FCC}" destId="{E9CEB83E-E80A-4CB1-A920-979B73E337D6}" srcOrd="1" destOrd="0" presId="urn:microsoft.com/office/officeart/2005/8/layout/orgChart1"/>
    <dgm:cxn modelId="{47C8BC1B-509A-4717-BA19-5EA6903457D9}" type="presParOf" srcId="{0150E888-2D75-4175-B6E0-913824B62FCC}" destId="{823CFB5C-900E-410E-A3DE-17AB6FAD76D3}" srcOrd="2" destOrd="0" presId="urn:microsoft.com/office/officeart/2005/8/layout/orgChart1"/>
    <dgm:cxn modelId="{6C71BC53-65FC-4047-8E03-54BE2C4AAF54}" type="presParOf" srcId="{AEDCDE4D-1CB2-43E4-B89B-6067056BD50F}" destId="{7A65AB51-88E2-44EB-8513-0A608948091E}" srcOrd="4" destOrd="0" presId="urn:microsoft.com/office/officeart/2005/8/layout/orgChart1"/>
    <dgm:cxn modelId="{3017139C-03A7-4432-874D-671217CB4AF4}" type="presParOf" srcId="{AEDCDE4D-1CB2-43E4-B89B-6067056BD50F}" destId="{44554FEE-8DCE-4EA9-AC71-D94B5E465170}" srcOrd="5" destOrd="0" presId="urn:microsoft.com/office/officeart/2005/8/layout/orgChart1"/>
    <dgm:cxn modelId="{B20E4C47-7F7C-45E7-85AB-81ED290828A0}" type="presParOf" srcId="{44554FEE-8DCE-4EA9-AC71-D94B5E465170}" destId="{14F7FC8E-028A-4EA0-8948-1FCC1E099D41}" srcOrd="0" destOrd="0" presId="urn:microsoft.com/office/officeart/2005/8/layout/orgChart1"/>
    <dgm:cxn modelId="{C7FB067F-A6D8-4EBB-9EDD-546295CA994C}" type="presParOf" srcId="{14F7FC8E-028A-4EA0-8948-1FCC1E099D41}" destId="{5DE739B6-C72C-44CB-8247-8F289953C010}" srcOrd="0" destOrd="0" presId="urn:microsoft.com/office/officeart/2005/8/layout/orgChart1"/>
    <dgm:cxn modelId="{5B8E5918-BECE-4585-8520-E2FEB8595F40}" type="presParOf" srcId="{14F7FC8E-028A-4EA0-8948-1FCC1E099D41}" destId="{4A9B67B1-7668-4365-8BB7-8183A471E1CF}" srcOrd="1" destOrd="0" presId="urn:microsoft.com/office/officeart/2005/8/layout/orgChart1"/>
    <dgm:cxn modelId="{A133E00C-79DF-40EF-BAE3-7E2BDE3B15E3}" type="presParOf" srcId="{44554FEE-8DCE-4EA9-AC71-D94B5E465170}" destId="{D0323AE6-7FE6-4820-A6C1-B8456E6C6EB8}" srcOrd="1" destOrd="0" presId="urn:microsoft.com/office/officeart/2005/8/layout/orgChart1"/>
    <dgm:cxn modelId="{6F4C156D-10E1-452D-B3CE-99DFCE944308}" type="presParOf" srcId="{44554FEE-8DCE-4EA9-AC71-D94B5E465170}" destId="{7D9F1D9F-AC79-445F-B662-9B6BAC56908F}" srcOrd="2" destOrd="0" presId="urn:microsoft.com/office/officeart/2005/8/layout/orgChart1"/>
    <dgm:cxn modelId="{E500440F-80D2-4158-B8FF-C3FBB378AC1C}" type="presParOf" srcId="{AEDCDE4D-1CB2-43E4-B89B-6067056BD50F}" destId="{EFB7A911-B72B-4FBA-B8B0-FFC1C89E240A}" srcOrd="6" destOrd="0" presId="urn:microsoft.com/office/officeart/2005/8/layout/orgChart1"/>
    <dgm:cxn modelId="{2E580A03-A1AD-4693-85D4-F414DF723361}" type="presParOf" srcId="{AEDCDE4D-1CB2-43E4-B89B-6067056BD50F}" destId="{B4D6B377-8817-480F-8282-B08DA6B137E3}" srcOrd="7" destOrd="0" presId="urn:microsoft.com/office/officeart/2005/8/layout/orgChart1"/>
    <dgm:cxn modelId="{7FF17D56-7DAD-4A8D-866A-0011F8E097DE}" type="presParOf" srcId="{B4D6B377-8817-480F-8282-B08DA6B137E3}" destId="{334A9A2B-B653-473C-A2A5-8CDD4507B110}" srcOrd="0" destOrd="0" presId="urn:microsoft.com/office/officeart/2005/8/layout/orgChart1"/>
    <dgm:cxn modelId="{1D28B9D6-FB07-4F36-86EC-D2641B2DB405}" type="presParOf" srcId="{334A9A2B-B653-473C-A2A5-8CDD4507B110}" destId="{4F661987-3722-49C4-A11E-57D80F836BD8}" srcOrd="0" destOrd="0" presId="urn:microsoft.com/office/officeart/2005/8/layout/orgChart1"/>
    <dgm:cxn modelId="{C9CC0B25-B353-4C8B-BE20-2701A2D029B2}" type="presParOf" srcId="{334A9A2B-B653-473C-A2A5-8CDD4507B110}" destId="{92C1B1B7-80F3-411E-A3C0-7731CE3738DA}" srcOrd="1" destOrd="0" presId="urn:microsoft.com/office/officeart/2005/8/layout/orgChart1"/>
    <dgm:cxn modelId="{7B22D625-B7C3-4C1A-BE62-D2435291C04C}" type="presParOf" srcId="{B4D6B377-8817-480F-8282-B08DA6B137E3}" destId="{EAA8D4CE-05B4-41E7-8D01-EABB277EC4C2}" srcOrd="1" destOrd="0" presId="urn:microsoft.com/office/officeart/2005/8/layout/orgChart1"/>
    <dgm:cxn modelId="{A61A64B4-FDE8-43AE-B941-FBDEEB5DD127}" type="presParOf" srcId="{B4D6B377-8817-480F-8282-B08DA6B137E3}" destId="{481882FD-5339-4DE2-8A06-F813ADBE3728}" srcOrd="2" destOrd="0" presId="urn:microsoft.com/office/officeart/2005/8/layout/orgChart1"/>
    <dgm:cxn modelId="{58E7F592-1451-4397-B863-59E24952E64F}" type="presParOf" srcId="{AEDCDE4D-1CB2-43E4-B89B-6067056BD50F}" destId="{C50A9846-9E80-42B4-8816-1583C134360C}" srcOrd="8" destOrd="0" presId="urn:microsoft.com/office/officeart/2005/8/layout/orgChart1"/>
    <dgm:cxn modelId="{861CC58B-53A7-427F-9DC6-E9EB5D6F3E11}" type="presParOf" srcId="{AEDCDE4D-1CB2-43E4-B89B-6067056BD50F}" destId="{6392AF10-CCC3-4B51-87CC-2C0DCE7F9FC6}" srcOrd="9" destOrd="0" presId="urn:microsoft.com/office/officeart/2005/8/layout/orgChart1"/>
    <dgm:cxn modelId="{D0FEEC57-0B46-43C5-98A8-1DAF1CFA3C91}" type="presParOf" srcId="{6392AF10-CCC3-4B51-87CC-2C0DCE7F9FC6}" destId="{48AAE74F-DBC1-4134-8B0F-D643DBE136C2}" srcOrd="0" destOrd="0" presId="urn:microsoft.com/office/officeart/2005/8/layout/orgChart1"/>
    <dgm:cxn modelId="{320864B0-DBDF-49D3-B0C9-BA70D5FA3A43}" type="presParOf" srcId="{48AAE74F-DBC1-4134-8B0F-D643DBE136C2}" destId="{8447689F-3FBC-4EEE-8E9A-66914C24F760}" srcOrd="0" destOrd="0" presId="urn:microsoft.com/office/officeart/2005/8/layout/orgChart1"/>
    <dgm:cxn modelId="{74B1A025-C835-45B9-B64A-C87903A7CD2F}" type="presParOf" srcId="{48AAE74F-DBC1-4134-8B0F-D643DBE136C2}" destId="{734E6995-A1B6-47BE-AB64-F5773E13C14C}" srcOrd="1" destOrd="0" presId="urn:microsoft.com/office/officeart/2005/8/layout/orgChart1"/>
    <dgm:cxn modelId="{AF0F7D61-E027-4EB4-A411-AFEDCEC07100}" type="presParOf" srcId="{6392AF10-CCC3-4B51-87CC-2C0DCE7F9FC6}" destId="{C9ACAB2F-DFF3-465B-824F-815A7E964FFE}" srcOrd="1" destOrd="0" presId="urn:microsoft.com/office/officeart/2005/8/layout/orgChart1"/>
    <dgm:cxn modelId="{FBBFA5E8-190E-4D82-BA02-F3702A2B6578}" type="presParOf" srcId="{6392AF10-CCC3-4B51-87CC-2C0DCE7F9FC6}" destId="{20C8638A-B3C1-46AA-8178-48542A1A57E0}" srcOrd="2" destOrd="0" presId="urn:microsoft.com/office/officeart/2005/8/layout/orgChart1"/>
    <dgm:cxn modelId="{37B0C2C6-6EF0-4280-B1BC-284D35BB242D}" type="presParOf" srcId="{0CC2F220-80A3-4573-B1A4-25ADBB23AD77}" destId="{4E435CA3-F0A0-4EC9-838B-A6C3C5B4C8FC}" srcOrd="2" destOrd="0" presId="urn:microsoft.com/office/officeart/2005/8/layout/orgChart1"/>
    <dgm:cxn modelId="{67539B8C-7216-479D-96A6-3A6076F59F9E}" type="presParOf" srcId="{018037BE-774C-4FED-9E0A-0F5F0AF834A3}" destId="{0BFD9740-14B9-4073-B2A4-25296986B1BF}" srcOrd="8" destOrd="0" presId="urn:microsoft.com/office/officeart/2005/8/layout/orgChart1"/>
    <dgm:cxn modelId="{63D2F13F-B84C-4B4C-AD25-4614CDD9B56C}" type="presParOf" srcId="{018037BE-774C-4FED-9E0A-0F5F0AF834A3}" destId="{427F3B56-1792-4E26-8414-1AB6B3770AC8}" srcOrd="9" destOrd="0" presId="urn:microsoft.com/office/officeart/2005/8/layout/orgChart1"/>
    <dgm:cxn modelId="{32401A99-FD06-480B-A4E0-08823AB33DDA}" type="presParOf" srcId="{427F3B56-1792-4E26-8414-1AB6B3770AC8}" destId="{76D1C058-D85A-48A4-81A7-0E470BE74193}" srcOrd="0" destOrd="0" presId="urn:microsoft.com/office/officeart/2005/8/layout/orgChart1"/>
    <dgm:cxn modelId="{33812933-492D-41B8-BD91-9CE1DDCBFDE4}" type="presParOf" srcId="{76D1C058-D85A-48A4-81A7-0E470BE74193}" destId="{6612D37E-9D0E-423E-862E-8B2468E383C2}" srcOrd="0" destOrd="0" presId="urn:microsoft.com/office/officeart/2005/8/layout/orgChart1"/>
    <dgm:cxn modelId="{6FCC08E1-2E46-40E1-83DA-B89268D05D89}" type="presParOf" srcId="{76D1C058-D85A-48A4-81A7-0E470BE74193}" destId="{7AE0C341-C679-40A9-8F69-40413C9D4692}" srcOrd="1" destOrd="0" presId="urn:microsoft.com/office/officeart/2005/8/layout/orgChart1"/>
    <dgm:cxn modelId="{420C5C44-E295-4963-9523-98024E5F75C0}" type="presParOf" srcId="{427F3B56-1792-4E26-8414-1AB6B3770AC8}" destId="{51028072-4BDB-470B-AF1E-C257DEFC14DF}" srcOrd="1" destOrd="0" presId="urn:microsoft.com/office/officeart/2005/8/layout/orgChart1"/>
    <dgm:cxn modelId="{252C4E0A-3F22-4010-AF70-E85BC6A70FF2}" type="presParOf" srcId="{51028072-4BDB-470B-AF1E-C257DEFC14DF}" destId="{F3C2E5BE-5453-4E1A-9B1A-F798211CB566}" srcOrd="0" destOrd="0" presId="urn:microsoft.com/office/officeart/2005/8/layout/orgChart1"/>
    <dgm:cxn modelId="{8297D257-72AF-4994-B21E-93EBF496E2DF}" type="presParOf" srcId="{51028072-4BDB-470B-AF1E-C257DEFC14DF}" destId="{518B7301-227B-4C5F-92AF-BDD46D29EF79}" srcOrd="1" destOrd="0" presId="urn:microsoft.com/office/officeart/2005/8/layout/orgChart1"/>
    <dgm:cxn modelId="{A30322AA-4024-463E-BE2F-A184971FD21D}" type="presParOf" srcId="{518B7301-227B-4C5F-92AF-BDD46D29EF79}" destId="{CEAE7A28-C4AA-4FAA-9EFE-BB0D3B1171B4}" srcOrd="0" destOrd="0" presId="urn:microsoft.com/office/officeart/2005/8/layout/orgChart1"/>
    <dgm:cxn modelId="{E11FE5CE-2EED-4854-A76D-0BC8970DC461}" type="presParOf" srcId="{CEAE7A28-C4AA-4FAA-9EFE-BB0D3B1171B4}" destId="{57ACBCD9-2AD0-48F6-BBA7-ED2B8CB579B0}" srcOrd="0" destOrd="0" presId="urn:microsoft.com/office/officeart/2005/8/layout/orgChart1"/>
    <dgm:cxn modelId="{BDDEAF3F-18AD-4C83-8C52-21B4EB26E1A4}" type="presParOf" srcId="{CEAE7A28-C4AA-4FAA-9EFE-BB0D3B1171B4}" destId="{06373351-6DB0-4D26-82B4-9ACF076B4594}" srcOrd="1" destOrd="0" presId="urn:microsoft.com/office/officeart/2005/8/layout/orgChart1"/>
    <dgm:cxn modelId="{B3867275-A90D-4747-8261-28F863E47869}" type="presParOf" srcId="{518B7301-227B-4C5F-92AF-BDD46D29EF79}" destId="{4E3C81EB-9563-4F77-8A3D-D09329CC8BBD}" srcOrd="1" destOrd="0" presId="urn:microsoft.com/office/officeart/2005/8/layout/orgChart1"/>
    <dgm:cxn modelId="{0944391A-51AC-4F5A-A70B-4A45DB440CD9}" type="presParOf" srcId="{518B7301-227B-4C5F-92AF-BDD46D29EF79}" destId="{DB1B4B5F-775D-42BB-825D-13F3846C087C}" srcOrd="2" destOrd="0" presId="urn:microsoft.com/office/officeart/2005/8/layout/orgChart1"/>
    <dgm:cxn modelId="{96C9623D-C07D-40BA-98EE-CE89CD0018E5}" type="presParOf" srcId="{51028072-4BDB-470B-AF1E-C257DEFC14DF}" destId="{816CECDA-FCAA-44EF-BA07-594AFB663B57}" srcOrd="2" destOrd="0" presId="urn:microsoft.com/office/officeart/2005/8/layout/orgChart1"/>
    <dgm:cxn modelId="{3E345E8A-4142-4CDB-9276-DC742A638CE3}" type="presParOf" srcId="{51028072-4BDB-470B-AF1E-C257DEFC14DF}" destId="{6CB5DDD3-7C81-4FE1-AB52-461F7273E5D7}" srcOrd="3" destOrd="0" presId="urn:microsoft.com/office/officeart/2005/8/layout/orgChart1"/>
    <dgm:cxn modelId="{72226C14-DED2-4CDC-863B-98E59156540C}" type="presParOf" srcId="{6CB5DDD3-7C81-4FE1-AB52-461F7273E5D7}" destId="{8F577E17-B046-4E18-9E67-F2E35B53E8F3}" srcOrd="0" destOrd="0" presId="urn:microsoft.com/office/officeart/2005/8/layout/orgChart1"/>
    <dgm:cxn modelId="{695745D7-E545-4ACE-AE84-07FF8E186852}" type="presParOf" srcId="{8F577E17-B046-4E18-9E67-F2E35B53E8F3}" destId="{1817906D-417C-4A7A-8AC9-F275223C5C67}" srcOrd="0" destOrd="0" presId="urn:microsoft.com/office/officeart/2005/8/layout/orgChart1"/>
    <dgm:cxn modelId="{31C0D950-06AE-461A-8284-A043D6C33455}" type="presParOf" srcId="{8F577E17-B046-4E18-9E67-F2E35B53E8F3}" destId="{A9F23345-53ED-4315-B890-A68F0C9ADCDE}" srcOrd="1" destOrd="0" presId="urn:microsoft.com/office/officeart/2005/8/layout/orgChart1"/>
    <dgm:cxn modelId="{A5E37732-56B1-45E5-B4CA-124FE946A8D9}" type="presParOf" srcId="{6CB5DDD3-7C81-4FE1-AB52-461F7273E5D7}" destId="{ABDE13BF-F929-40E3-97D6-86D827CEAA03}" srcOrd="1" destOrd="0" presId="urn:microsoft.com/office/officeart/2005/8/layout/orgChart1"/>
    <dgm:cxn modelId="{1B1654E4-F896-4CD8-B6A6-59873773D6DF}" type="presParOf" srcId="{6CB5DDD3-7C81-4FE1-AB52-461F7273E5D7}" destId="{3F5ED89A-41D7-40E7-8DD3-025A49A5F1D9}" srcOrd="2" destOrd="0" presId="urn:microsoft.com/office/officeart/2005/8/layout/orgChart1"/>
    <dgm:cxn modelId="{D3C51987-D194-4567-8786-B9CA380D59CA}" type="presParOf" srcId="{427F3B56-1792-4E26-8414-1AB6B3770AC8}" destId="{732A6BEC-741C-4BE7-98E2-70C85545FCD8}" srcOrd="2" destOrd="0" presId="urn:microsoft.com/office/officeart/2005/8/layout/orgChart1"/>
    <dgm:cxn modelId="{5B4FE5CE-DC3D-484C-BD1E-ECA22C63A7BE}" type="presParOf" srcId="{018037BE-774C-4FED-9E0A-0F5F0AF834A3}" destId="{10DD36FA-C34D-4534-8760-9F589B3E6F6C}" srcOrd="10" destOrd="0" presId="urn:microsoft.com/office/officeart/2005/8/layout/orgChart1"/>
    <dgm:cxn modelId="{C3504F5F-618F-416B-B4A0-7AC9D2C22040}" type="presParOf" srcId="{018037BE-774C-4FED-9E0A-0F5F0AF834A3}" destId="{C1D124B4-9A0F-46FC-9E30-D948B803B46E}" srcOrd="11" destOrd="0" presId="urn:microsoft.com/office/officeart/2005/8/layout/orgChart1"/>
    <dgm:cxn modelId="{FEB88D1B-6FD3-453C-8BA5-7ED81F6F65B3}" type="presParOf" srcId="{C1D124B4-9A0F-46FC-9E30-D948B803B46E}" destId="{EEAF16C8-E973-4313-9D79-37FE69D7C72E}" srcOrd="0" destOrd="0" presId="urn:microsoft.com/office/officeart/2005/8/layout/orgChart1"/>
    <dgm:cxn modelId="{5E37D4D7-36A8-4A22-85DE-623D4653C163}" type="presParOf" srcId="{EEAF16C8-E973-4313-9D79-37FE69D7C72E}" destId="{45207C4E-6007-4577-87DF-D0E830E7116C}" srcOrd="0" destOrd="0" presId="urn:microsoft.com/office/officeart/2005/8/layout/orgChart1"/>
    <dgm:cxn modelId="{85C99C30-08C8-4CE5-B9B3-0B5514F22858}" type="presParOf" srcId="{EEAF16C8-E973-4313-9D79-37FE69D7C72E}" destId="{94575CBD-60C3-4BC8-AED9-97E8922D380C}" srcOrd="1" destOrd="0" presId="urn:microsoft.com/office/officeart/2005/8/layout/orgChart1"/>
    <dgm:cxn modelId="{DC20851F-D13F-475F-B15A-B7D2D3D1635F}" type="presParOf" srcId="{C1D124B4-9A0F-46FC-9E30-D948B803B46E}" destId="{2EF3A7D3-81A9-4511-873F-6F88BF0497D4}" srcOrd="1" destOrd="0" presId="urn:microsoft.com/office/officeart/2005/8/layout/orgChart1"/>
    <dgm:cxn modelId="{4057EE37-F378-4425-920C-9E5923D2FFC5}" type="presParOf" srcId="{2EF3A7D3-81A9-4511-873F-6F88BF0497D4}" destId="{800F3785-C86E-4871-A3EE-FC57F2709A8E}" srcOrd="0" destOrd="0" presId="urn:microsoft.com/office/officeart/2005/8/layout/orgChart1"/>
    <dgm:cxn modelId="{2A191806-B204-46CC-B3DE-9C1CD7245AB1}" type="presParOf" srcId="{2EF3A7D3-81A9-4511-873F-6F88BF0497D4}" destId="{04E5C61F-DA50-4429-B14D-4CCFFFC976EC}" srcOrd="1" destOrd="0" presId="urn:microsoft.com/office/officeart/2005/8/layout/orgChart1"/>
    <dgm:cxn modelId="{C9D7F128-1CE6-4B70-8D3F-067904C05BAB}" type="presParOf" srcId="{04E5C61F-DA50-4429-B14D-4CCFFFC976EC}" destId="{B755E536-AB33-4921-8A9E-C0F0347A4747}" srcOrd="0" destOrd="0" presId="urn:microsoft.com/office/officeart/2005/8/layout/orgChart1"/>
    <dgm:cxn modelId="{76E6B5AB-EC16-4C7B-807E-BF8E9CFC3015}" type="presParOf" srcId="{B755E536-AB33-4921-8A9E-C0F0347A4747}" destId="{5D47FAE6-E94D-4AA1-AEE8-558486CD2C8E}" srcOrd="0" destOrd="0" presId="urn:microsoft.com/office/officeart/2005/8/layout/orgChart1"/>
    <dgm:cxn modelId="{C0769414-D583-493C-9C33-C484CB9BEA3F}" type="presParOf" srcId="{B755E536-AB33-4921-8A9E-C0F0347A4747}" destId="{71DAA6F3-FF3C-4CD2-81DF-6F7BC84FE8FC}" srcOrd="1" destOrd="0" presId="urn:microsoft.com/office/officeart/2005/8/layout/orgChart1"/>
    <dgm:cxn modelId="{4374E4DE-B828-4721-97A1-58B8B388CBDE}" type="presParOf" srcId="{04E5C61F-DA50-4429-B14D-4CCFFFC976EC}" destId="{AC0B04E5-5A92-4AAC-8049-C2139FD28982}" srcOrd="1" destOrd="0" presId="urn:microsoft.com/office/officeart/2005/8/layout/orgChart1"/>
    <dgm:cxn modelId="{96F6B70C-2C17-4DC7-9944-E3DC5DB76847}" type="presParOf" srcId="{04E5C61F-DA50-4429-B14D-4CCFFFC976EC}" destId="{4553A3E2-E9A1-4F3E-B1B1-9FCC6C7E7575}" srcOrd="2" destOrd="0" presId="urn:microsoft.com/office/officeart/2005/8/layout/orgChart1"/>
    <dgm:cxn modelId="{64333916-3059-4941-9A1F-4C44042213DB}" type="presParOf" srcId="{2EF3A7D3-81A9-4511-873F-6F88BF0497D4}" destId="{A0A1E073-9829-4DC6-AD01-097E034F1C16}" srcOrd="2" destOrd="0" presId="urn:microsoft.com/office/officeart/2005/8/layout/orgChart1"/>
    <dgm:cxn modelId="{54FF4E65-21D3-473C-87EB-F3512E85E4F2}" type="presParOf" srcId="{2EF3A7D3-81A9-4511-873F-6F88BF0497D4}" destId="{071A2824-48EB-4912-B0D7-38C4B69EF744}" srcOrd="3" destOrd="0" presId="urn:microsoft.com/office/officeart/2005/8/layout/orgChart1"/>
    <dgm:cxn modelId="{10E6884A-07AC-42EF-AB9F-84DD3181F8F3}" type="presParOf" srcId="{071A2824-48EB-4912-B0D7-38C4B69EF744}" destId="{0DD23887-7189-46A7-88E0-5DD9B13599FB}" srcOrd="0" destOrd="0" presId="urn:microsoft.com/office/officeart/2005/8/layout/orgChart1"/>
    <dgm:cxn modelId="{3910F944-FFDF-41FD-B801-D05431998D65}" type="presParOf" srcId="{0DD23887-7189-46A7-88E0-5DD9B13599FB}" destId="{F8776FF0-92E2-4F1D-A6F6-79104DB219AA}" srcOrd="0" destOrd="0" presId="urn:microsoft.com/office/officeart/2005/8/layout/orgChart1"/>
    <dgm:cxn modelId="{2E5B7936-D9B8-4BF2-9CEF-04590BEE350B}" type="presParOf" srcId="{0DD23887-7189-46A7-88E0-5DD9B13599FB}" destId="{E774538E-76B7-44C6-A745-401C2D13839D}" srcOrd="1" destOrd="0" presId="urn:microsoft.com/office/officeart/2005/8/layout/orgChart1"/>
    <dgm:cxn modelId="{F120253E-FFE8-48F5-90D1-65079E40F0D9}" type="presParOf" srcId="{071A2824-48EB-4912-B0D7-38C4B69EF744}" destId="{7E206E98-02F5-419A-8761-45EC3BB61606}" srcOrd="1" destOrd="0" presId="urn:microsoft.com/office/officeart/2005/8/layout/orgChart1"/>
    <dgm:cxn modelId="{C558263F-64CF-4B8E-932A-339B295E5F45}" type="presParOf" srcId="{071A2824-48EB-4912-B0D7-38C4B69EF744}" destId="{F6D67193-CEE3-42BB-B6CD-AB2C5096845D}" srcOrd="2" destOrd="0" presId="urn:microsoft.com/office/officeart/2005/8/layout/orgChart1"/>
    <dgm:cxn modelId="{6E3DA460-59A2-4258-ABBD-1EF55BD3E69F}" type="presParOf" srcId="{2EF3A7D3-81A9-4511-873F-6F88BF0497D4}" destId="{0F906733-5C87-4D03-A79B-C7C4E60648AC}" srcOrd="4" destOrd="0" presId="urn:microsoft.com/office/officeart/2005/8/layout/orgChart1"/>
    <dgm:cxn modelId="{FB2F20C9-58A4-4758-8ACA-4D578EAF3EC0}" type="presParOf" srcId="{2EF3A7D3-81A9-4511-873F-6F88BF0497D4}" destId="{AFC36790-2696-4711-92BC-850798C23A06}" srcOrd="5" destOrd="0" presId="urn:microsoft.com/office/officeart/2005/8/layout/orgChart1"/>
    <dgm:cxn modelId="{4C087462-62D6-4799-B5BE-09E4312EAD7D}" type="presParOf" srcId="{AFC36790-2696-4711-92BC-850798C23A06}" destId="{5C7241BB-F1D5-4580-97E8-C61083298CFA}" srcOrd="0" destOrd="0" presId="urn:microsoft.com/office/officeart/2005/8/layout/orgChart1"/>
    <dgm:cxn modelId="{E311C7F6-342F-4269-8AF9-2ED1D72F6C26}" type="presParOf" srcId="{5C7241BB-F1D5-4580-97E8-C61083298CFA}" destId="{C0414805-74BD-4620-9CCE-E319A78F8932}" srcOrd="0" destOrd="0" presId="urn:microsoft.com/office/officeart/2005/8/layout/orgChart1"/>
    <dgm:cxn modelId="{68C5B8C0-F5E0-4C1A-B309-5983371697E2}" type="presParOf" srcId="{5C7241BB-F1D5-4580-97E8-C61083298CFA}" destId="{B80181C1-680A-4C66-8F9E-02CE5D3D6368}" srcOrd="1" destOrd="0" presId="urn:microsoft.com/office/officeart/2005/8/layout/orgChart1"/>
    <dgm:cxn modelId="{2E3618E6-5788-409B-AC52-CBEAF40D1425}" type="presParOf" srcId="{AFC36790-2696-4711-92BC-850798C23A06}" destId="{BDEFBC40-3E09-4C7F-AEEE-EE7F27532983}" srcOrd="1" destOrd="0" presId="urn:microsoft.com/office/officeart/2005/8/layout/orgChart1"/>
    <dgm:cxn modelId="{F6AE0F7C-C460-4984-B18A-1CD40211C0D2}" type="presParOf" srcId="{AFC36790-2696-4711-92BC-850798C23A06}" destId="{D17FFC25-16E2-4BA8-A2E3-F634B0E8B404}" srcOrd="2" destOrd="0" presId="urn:microsoft.com/office/officeart/2005/8/layout/orgChart1"/>
    <dgm:cxn modelId="{EE7DB2FD-3789-44D3-A2EC-B767995D638D}" type="presParOf" srcId="{C1D124B4-9A0F-46FC-9E30-D948B803B46E}" destId="{E81EFF57-0D7D-4D65-9A67-F04D627AC737}" srcOrd="2" destOrd="0" presId="urn:microsoft.com/office/officeart/2005/8/layout/orgChart1"/>
    <dgm:cxn modelId="{76ACA7B8-6284-4F61-A3EC-1C5E3B3525B0}" type="presParOf" srcId="{EE7D30BA-2F4D-424D-B956-3F5D287BA9EF}" destId="{8EBE4C0C-46FE-4128-B38B-BD823E3817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C7036-56DF-4FE0-BA66-81B5622B500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446EA2-9D24-4A50-9658-F6881F047B0A}">
      <dgm:prSet phldrT="[Text]"/>
      <dgm:spPr/>
      <dgm:t>
        <a:bodyPr/>
        <a:lstStyle/>
        <a:p>
          <a:r>
            <a:rPr lang="sr-Cyrl-RS"/>
            <a:t> </a:t>
          </a:r>
          <a:endParaRPr lang="en-US"/>
        </a:p>
      </dgm:t>
    </dgm:pt>
    <dgm:pt modelId="{054F915D-0133-42EC-8D38-3EAEABF18C05}" type="parTrans" cxnId="{7FD4C665-CCD3-48A4-85E5-828DAAF0E64D}">
      <dgm:prSet/>
      <dgm:spPr/>
      <dgm:t>
        <a:bodyPr/>
        <a:lstStyle/>
        <a:p>
          <a:endParaRPr lang="en-US"/>
        </a:p>
      </dgm:t>
    </dgm:pt>
    <dgm:pt modelId="{1D5255D4-229A-4E0A-B857-02A33F8481E2}" type="sibTrans" cxnId="{7FD4C665-CCD3-48A4-85E5-828DAAF0E64D}">
      <dgm:prSet/>
      <dgm:spPr/>
      <dgm:t>
        <a:bodyPr/>
        <a:lstStyle/>
        <a:p>
          <a:endParaRPr lang="en-US"/>
        </a:p>
      </dgm:t>
    </dgm:pt>
    <dgm:pt modelId="{3D019D97-0AEF-45BD-963E-1DC3C12DF86D}">
      <dgm:prSet phldrT="[Text]"/>
      <dgm:spPr/>
      <dgm:t>
        <a:bodyPr/>
        <a:lstStyle/>
        <a:p>
          <a:r>
            <a:rPr lang="sr-Cyrl-RS"/>
            <a:t> </a:t>
          </a:r>
          <a:endParaRPr lang="en-US"/>
        </a:p>
      </dgm:t>
    </dgm:pt>
    <dgm:pt modelId="{89200A81-9524-4ABF-9204-8BA94FB415DE}" type="sibTrans" cxnId="{B56F63BF-3B13-4769-9393-32DE556ECAF6}">
      <dgm:prSet/>
      <dgm:spPr/>
      <dgm:t>
        <a:bodyPr/>
        <a:lstStyle/>
        <a:p>
          <a:endParaRPr lang="en-US"/>
        </a:p>
      </dgm:t>
    </dgm:pt>
    <dgm:pt modelId="{311AD267-3CE5-44A3-838E-550B44BDE8F3}" type="parTrans" cxnId="{B56F63BF-3B13-4769-9393-32DE556ECAF6}">
      <dgm:prSet/>
      <dgm:spPr/>
      <dgm:t>
        <a:bodyPr/>
        <a:lstStyle/>
        <a:p>
          <a:endParaRPr lang="en-US"/>
        </a:p>
      </dgm:t>
    </dgm:pt>
    <dgm:pt modelId="{B465F327-EE68-400D-9353-BF6C36073F32}" type="pres">
      <dgm:prSet presAssocID="{472C7036-56DF-4FE0-BA66-81B5622B500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696C2AE-C831-4E83-A269-E0756DA2F2DB}" type="pres">
      <dgm:prSet presAssocID="{3D019D97-0AEF-45BD-963E-1DC3C12DF86D}" presName="centerShape" presStyleLbl="node0" presStyleIdx="0" presStyleCnt="1" custLinFactNeighborX="-1660"/>
      <dgm:spPr/>
    </dgm:pt>
    <dgm:pt modelId="{44D2DDE4-7AAF-4B1F-B1A3-4198A780478C}" type="pres">
      <dgm:prSet presAssocID="{054F915D-0133-42EC-8D38-3EAEABF18C05}" presName="Name9" presStyleLbl="parChTrans1D2" presStyleIdx="0" presStyleCnt="1"/>
      <dgm:spPr/>
    </dgm:pt>
    <dgm:pt modelId="{FCC0D86C-AC92-47AC-84E1-ED5B84797F0B}" type="pres">
      <dgm:prSet presAssocID="{054F915D-0133-42EC-8D38-3EAEABF18C05}" presName="connTx" presStyleLbl="parChTrans1D2" presStyleIdx="0" presStyleCnt="1"/>
      <dgm:spPr/>
    </dgm:pt>
    <dgm:pt modelId="{7B9AF2F9-34DD-4A85-B1B0-C45A54F730EF}" type="pres">
      <dgm:prSet presAssocID="{18446EA2-9D24-4A50-9658-F6881F047B0A}" presName="node" presStyleLbl="node1" presStyleIdx="0" presStyleCnt="1" custRadScaleRad="61165">
        <dgm:presLayoutVars>
          <dgm:bulletEnabled val="1"/>
        </dgm:presLayoutVars>
      </dgm:prSet>
      <dgm:spPr/>
    </dgm:pt>
  </dgm:ptLst>
  <dgm:cxnLst>
    <dgm:cxn modelId="{D7104F02-64E4-4AEC-968E-3F2C82F11F64}" type="presOf" srcId="{3D019D97-0AEF-45BD-963E-1DC3C12DF86D}" destId="{A696C2AE-C831-4E83-A269-E0756DA2F2DB}" srcOrd="0" destOrd="0" presId="urn:microsoft.com/office/officeart/2005/8/layout/radial1"/>
    <dgm:cxn modelId="{27ED891E-A114-4F52-B142-1006DEECAA95}" type="presOf" srcId="{054F915D-0133-42EC-8D38-3EAEABF18C05}" destId="{44D2DDE4-7AAF-4B1F-B1A3-4198A780478C}" srcOrd="0" destOrd="0" presId="urn:microsoft.com/office/officeart/2005/8/layout/radial1"/>
    <dgm:cxn modelId="{30505B2B-D2D7-44D6-81C5-96EFD6220640}" type="presOf" srcId="{18446EA2-9D24-4A50-9658-F6881F047B0A}" destId="{7B9AF2F9-34DD-4A85-B1B0-C45A54F730EF}" srcOrd="0" destOrd="0" presId="urn:microsoft.com/office/officeart/2005/8/layout/radial1"/>
    <dgm:cxn modelId="{7FD4C665-CCD3-48A4-85E5-828DAAF0E64D}" srcId="{3D019D97-0AEF-45BD-963E-1DC3C12DF86D}" destId="{18446EA2-9D24-4A50-9658-F6881F047B0A}" srcOrd="0" destOrd="0" parTransId="{054F915D-0133-42EC-8D38-3EAEABF18C05}" sibTransId="{1D5255D4-229A-4E0A-B857-02A33F8481E2}"/>
    <dgm:cxn modelId="{49A58CB5-E561-4D7C-B0D5-E5468CC201D5}" type="presOf" srcId="{054F915D-0133-42EC-8D38-3EAEABF18C05}" destId="{FCC0D86C-AC92-47AC-84E1-ED5B84797F0B}" srcOrd="1" destOrd="0" presId="urn:microsoft.com/office/officeart/2005/8/layout/radial1"/>
    <dgm:cxn modelId="{B56F63BF-3B13-4769-9393-32DE556ECAF6}" srcId="{472C7036-56DF-4FE0-BA66-81B5622B5001}" destId="{3D019D97-0AEF-45BD-963E-1DC3C12DF86D}" srcOrd="0" destOrd="0" parTransId="{311AD267-3CE5-44A3-838E-550B44BDE8F3}" sibTransId="{89200A81-9524-4ABF-9204-8BA94FB415DE}"/>
    <dgm:cxn modelId="{9D8611FD-CC30-4693-84CA-C62D148766D6}" type="presOf" srcId="{472C7036-56DF-4FE0-BA66-81B5622B5001}" destId="{B465F327-EE68-400D-9353-BF6C36073F32}" srcOrd="0" destOrd="0" presId="urn:microsoft.com/office/officeart/2005/8/layout/radial1"/>
    <dgm:cxn modelId="{FB18E4AD-CD8F-4D73-930B-BE896D3FBCC3}" type="presParOf" srcId="{B465F327-EE68-400D-9353-BF6C36073F32}" destId="{A696C2AE-C831-4E83-A269-E0756DA2F2DB}" srcOrd="0" destOrd="0" presId="urn:microsoft.com/office/officeart/2005/8/layout/radial1"/>
    <dgm:cxn modelId="{FF45EDC8-2FAD-4CF8-8F8A-F94B5EB3838E}" type="presParOf" srcId="{B465F327-EE68-400D-9353-BF6C36073F32}" destId="{44D2DDE4-7AAF-4B1F-B1A3-4198A780478C}" srcOrd="1" destOrd="0" presId="urn:microsoft.com/office/officeart/2005/8/layout/radial1"/>
    <dgm:cxn modelId="{C3C9BB33-1892-49BF-966E-C0BD4265ECFB}" type="presParOf" srcId="{44D2DDE4-7AAF-4B1F-B1A3-4198A780478C}" destId="{FCC0D86C-AC92-47AC-84E1-ED5B84797F0B}" srcOrd="0" destOrd="0" presId="urn:microsoft.com/office/officeart/2005/8/layout/radial1"/>
    <dgm:cxn modelId="{0ACDBEF8-43C5-4192-8F04-38130083CF69}" type="presParOf" srcId="{B465F327-EE68-400D-9353-BF6C36073F32}" destId="{7B9AF2F9-34DD-4A85-B1B0-C45A54F730EF}" srcOrd="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34E9B4-63EA-4BA5-960F-4BAED3F47A8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8A9E3-4D2F-47D9-AF50-C0B8211A852F}">
      <dgm:prSet phldrT="[Text]" custT="1"/>
      <dgm:spPr/>
      <dgm:t>
        <a:bodyPr/>
        <a:lstStyle/>
        <a:p>
          <a:r>
            <a:rPr lang="en-US" sz="1400" b="1" err="1"/>
            <a:t>Osnovne</a:t>
          </a:r>
          <a:r>
            <a:rPr lang="en-US" sz="1400" b="1"/>
            <a:t> </a:t>
          </a:r>
          <a:r>
            <a:rPr lang="en-US" sz="1400" b="1" err="1"/>
            <a:t>službe</a:t>
          </a:r>
          <a:r>
            <a:rPr lang="en-US" sz="1400" b="1"/>
            <a:t> – </a:t>
          </a:r>
          <a:r>
            <a:rPr lang="en-US" sz="1400" b="1" err="1"/>
            <a:t>Timovi</a:t>
          </a:r>
          <a:r>
            <a:rPr lang="en-US" sz="1400" b="1"/>
            <a:t> </a:t>
          </a:r>
          <a:r>
            <a:rPr lang="en-US" sz="1400" b="1" err="1"/>
            <a:t>izabranih</a:t>
          </a:r>
          <a:r>
            <a:rPr lang="en-US" sz="1400" b="1"/>
            <a:t> </a:t>
          </a:r>
          <a:r>
            <a:rPr lang="en-US" sz="1400" b="1" err="1"/>
            <a:t>lekara</a:t>
          </a:r>
          <a:r>
            <a:rPr lang="en-US" sz="1400" b="1"/>
            <a:t> </a:t>
          </a:r>
          <a:r>
            <a:rPr lang="en-US" sz="1400" b="1" err="1"/>
            <a:t>opšte</a:t>
          </a:r>
          <a:r>
            <a:rPr lang="en-US" sz="1400" b="1"/>
            <a:t> medicine, </a:t>
          </a:r>
          <a:r>
            <a:rPr lang="en-US" sz="1400" b="1" err="1"/>
            <a:t>pedijatrije</a:t>
          </a:r>
          <a:r>
            <a:rPr lang="en-US" sz="1400" b="1"/>
            <a:t>, </a:t>
          </a:r>
          <a:r>
            <a:rPr lang="en-US" sz="1400" b="1" err="1"/>
            <a:t>ginekologije</a:t>
          </a:r>
          <a:r>
            <a:rPr lang="en-US" sz="1400" b="1"/>
            <a:t>, </a:t>
          </a:r>
          <a:r>
            <a:rPr lang="en-US" sz="1400" b="1" err="1"/>
            <a:t>stomatologije</a:t>
          </a:r>
          <a:endParaRPr lang="en-US" sz="1400" b="1" i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E89273-8DB7-49F6-BDEE-7EE616BDF5C2}" type="parTrans" cxnId="{2DB50AB4-A110-42F6-A8C7-A1E5471EB390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1FCA8D-DB1A-49EB-A475-219BBC1461F0}" type="sibTrans" cxnId="{2DB50AB4-A110-42F6-A8C7-A1E5471EB390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059932-BA25-4D3E-99EC-D31E84969994}">
      <dgm:prSet phldrT="[Text]" custT="1"/>
      <dgm:spPr/>
      <dgm:t>
        <a:bodyPr/>
        <a:lstStyle/>
        <a:p>
          <a:r>
            <a:rPr lang="en-US" sz="1400" b="1" err="1"/>
            <a:t>Specijalističko</a:t>
          </a:r>
          <a:r>
            <a:rPr lang="en-US" sz="1400" b="1"/>
            <a:t> -</a:t>
          </a:r>
          <a:r>
            <a:rPr lang="en-US" sz="1400" b="1" err="1"/>
            <a:t>konsultativna</a:t>
          </a:r>
          <a:r>
            <a:rPr lang="en-US" sz="1400" b="1"/>
            <a:t> </a:t>
          </a:r>
          <a:r>
            <a:rPr lang="en-US" sz="1400" b="1" err="1"/>
            <a:t>služba</a:t>
          </a:r>
          <a:endParaRPr lang="en-US" sz="1400"/>
        </a:p>
        <a:p>
          <a:pPr>
            <a:buFont typeface="Symbol" panose="05050102010706020507" pitchFamily="18" charset="2"/>
            <a:buChar char=""/>
          </a:pPr>
          <a:r>
            <a:rPr lang="en-US" sz="1400" b="1"/>
            <a:t>(interna </a:t>
          </a:r>
          <a:r>
            <a:rPr lang="en-US" sz="1400" b="1" err="1"/>
            <a:t>medicina</a:t>
          </a:r>
          <a:r>
            <a:rPr lang="en-US" sz="1400" b="1"/>
            <a:t>, </a:t>
          </a:r>
          <a:r>
            <a:rPr lang="en-US" sz="1400" b="1" err="1"/>
            <a:t>fizikalna</a:t>
          </a:r>
          <a:r>
            <a:rPr lang="en-US" sz="1400" b="1"/>
            <a:t> </a:t>
          </a:r>
          <a:r>
            <a:rPr lang="en-US" sz="1400" b="1" err="1"/>
            <a:t>medicina</a:t>
          </a:r>
          <a:r>
            <a:rPr lang="en-US" sz="1400" b="1"/>
            <a:t>, </a:t>
          </a:r>
          <a:r>
            <a:rPr lang="en-US" sz="1400" b="1" err="1"/>
            <a:t>oftalmologija</a:t>
          </a:r>
          <a:r>
            <a:rPr lang="en-US" sz="1400" b="1"/>
            <a:t>...)</a:t>
          </a:r>
          <a:endParaRPr lang="en-US" sz="1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C3C961-8A49-4CB0-AA89-5931E54CD601}" type="parTrans" cxnId="{4613D808-C120-4717-A50F-A089991B386D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DE7955F-B980-4B3C-BFFF-71683429282C}" type="sibTrans" cxnId="{4613D808-C120-4717-A50F-A089991B386D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AA4DAC-9147-4482-AF57-EA2FF63E888C}">
      <dgm:prSet custT="1"/>
      <dgm:spPr/>
      <dgm:t>
        <a:bodyPr/>
        <a:lstStyle/>
        <a:p>
          <a:r>
            <a:rPr lang="en-US" sz="1400" err="1"/>
            <a:t>Opšta</a:t>
          </a:r>
          <a:r>
            <a:rPr lang="en-US" sz="1400"/>
            <a:t> </a:t>
          </a:r>
          <a:r>
            <a:rPr lang="en-US" sz="1400" err="1"/>
            <a:t>medicina</a:t>
          </a:r>
          <a:r>
            <a:rPr lang="en-US" sz="1400"/>
            <a:t> – </a:t>
          </a:r>
          <a:r>
            <a:rPr lang="en-US" sz="1400" b="1"/>
            <a:t>80% </a:t>
          </a:r>
          <a:r>
            <a:rPr lang="en-US" sz="1400" b="1" err="1"/>
            <a:t>specijalista</a:t>
          </a:r>
          <a:endParaRPr lang="en-US" sz="14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BFBFB0-5E4F-4D75-AACC-B5138AE6FE32}" type="parTrans" cxnId="{F4BECE53-70DF-4DA4-B8EB-156E3FD575F0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AFD55D-AC07-4D36-AB6D-2F757B2EDA95}" type="sibTrans" cxnId="{F4BECE53-70DF-4DA4-B8EB-156E3FD575F0}">
      <dgm:prSet/>
      <dgm:spPr/>
      <dgm:t>
        <a:bodyPr/>
        <a:lstStyle/>
        <a:p>
          <a:endParaRPr lang="en-US" sz="11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6D43A8-CEF4-42A3-A3D4-41753C23F5B5}">
      <dgm:prSet custT="1"/>
      <dgm:spPr/>
      <dgm:t>
        <a:bodyPr/>
        <a:lstStyle/>
        <a:p>
          <a:r>
            <a:rPr lang="en-US" sz="1400" b="1" err="1"/>
            <a:t>Služba</a:t>
          </a:r>
          <a:r>
            <a:rPr lang="en-US" sz="1400" b="1"/>
            <a:t> </a:t>
          </a:r>
          <a:r>
            <a:rPr lang="en-US" sz="1400" b="1" err="1"/>
            <a:t>kućnog</a:t>
          </a:r>
          <a:r>
            <a:rPr lang="en-US" sz="1400" b="1"/>
            <a:t> </a:t>
          </a:r>
          <a:r>
            <a:rPr lang="en-US" sz="1400" b="1" err="1"/>
            <a:t>lečenja</a:t>
          </a:r>
          <a:endParaRPr lang="en-US" sz="1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0A334EF-3537-4554-9A55-FF998830E4BF}" type="parTrans" cxnId="{CB0BF47F-842F-4C49-99B2-2B02A1E1E053}">
      <dgm:prSet/>
      <dgm:spPr/>
      <dgm:t>
        <a:bodyPr/>
        <a:lstStyle/>
        <a:p>
          <a:endParaRPr lang="en-US"/>
        </a:p>
      </dgm:t>
    </dgm:pt>
    <dgm:pt modelId="{250A2321-46CF-4E28-BE3C-F7624D54AF25}" type="sibTrans" cxnId="{CB0BF47F-842F-4C49-99B2-2B02A1E1E053}">
      <dgm:prSet/>
      <dgm:spPr/>
      <dgm:t>
        <a:bodyPr/>
        <a:lstStyle/>
        <a:p>
          <a:endParaRPr lang="en-US"/>
        </a:p>
      </dgm:t>
    </dgm:pt>
    <dgm:pt modelId="{187CDBA2-D4CA-4FFF-B18C-CA3187C47515}">
      <dgm:prSet custT="1"/>
      <dgm:spPr/>
      <dgm:t>
        <a:bodyPr/>
        <a:lstStyle/>
        <a:p>
          <a:r>
            <a:rPr lang="en-US" sz="1400" b="1" err="1"/>
            <a:t>Stacionarni</a:t>
          </a:r>
          <a:r>
            <a:rPr lang="en-US" sz="1400" b="1"/>
            <a:t> </a:t>
          </a:r>
          <a:r>
            <a:rPr lang="en-US" sz="1400" b="1" err="1"/>
            <a:t>kapaciteti</a:t>
          </a:r>
          <a:r>
            <a:rPr lang="en-US" sz="1400" b="1"/>
            <a:t> u </a:t>
          </a:r>
          <a:r>
            <a:rPr lang="en-US" sz="1400" b="1" err="1"/>
            <a:t>okviru</a:t>
          </a:r>
          <a:r>
            <a:rPr lang="en-US" sz="1400" b="1"/>
            <a:t> </a:t>
          </a:r>
          <a:r>
            <a:rPr lang="en-US" sz="1400" b="1" err="1"/>
            <a:t>domova</a:t>
          </a:r>
          <a:r>
            <a:rPr lang="en-US" sz="1400" b="1"/>
            <a:t> </a:t>
          </a:r>
          <a:r>
            <a:rPr lang="en-US" sz="1400" b="1" err="1"/>
            <a:t>zdravlja</a:t>
          </a:r>
          <a:r>
            <a:rPr lang="en-US" sz="1400" b="1"/>
            <a:t> </a:t>
          </a:r>
          <a:r>
            <a:rPr lang="sr-Cyrl-R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FC9F01-FCD4-463F-8B26-61C24ACE4F27}" type="parTrans" cxnId="{53B6D89B-9B2A-4192-BBAC-8CE93B720D1A}">
      <dgm:prSet/>
      <dgm:spPr/>
      <dgm:t>
        <a:bodyPr/>
        <a:lstStyle/>
        <a:p>
          <a:endParaRPr lang="en-US"/>
        </a:p>
      </dgm:t>
    </dgm:pt>
    <dgm:pt modelId="{656E9DB7-2184-411C-BEE5-7A741608FB47}" type="sibTrans" cxnId="{53B6D89B-9B2A-4192-BBAC-8CE93B720D1A}">
      <dgm:prSet/>
      <dgm:spPr/>
      <dgm:t>
        <a:bodyPr/>
        <a:lstStyle/>
        <a:p>
          <a:endParaRPr lang="en-US"/>
        </a:p>
      </dgm:t>
    </dgm:pt>
    <dgm:pt modelId="{875F32E8-6196-40BA-9E28-C8119FB5AE10}">
      <dgm:prSet custT="1"/>
      <dgm:spPr/>
      <dgm:t>
        <a:bodyPr/>
        <a:lstStyle/>
        <a:p>
          <a:r>
            <a:rPr lang="en-US" sz="1400" b="1" err="1"/>
            <a:t>Lekarski</a:t>
          </a:r>
          <a:r>
            <a:rPr lang="en-US" sz="1400" b="1"/>
            <a:t> </a:t>
          </a:r>
          <a:r>
            <a:rPr lang="en-US" sz="1400" b="1" err="1"/>
            <a:t>kadar</a:t>
          </a:r>
          <a:r>
            <a:rPr lang="en-US" sz="1400" b="1"/>
            <a:t> </a:t>
          </a:r>
          <a:r>
            <a:rPr lang="en-US" sz="1400" b="1" err="1"/>
            <a:t>migrira</a:t>
          </a:r>
          <a:r>
            <a:rPr lang="en-US" sz="1400" b="1"/>
            <a:t> u </a:t>
          </a:r>
          <a:r>
            <a:rPr lang="en-US" sz="1400" b="1" err="1"/>
            <a:t>bolničku</a:t>
          </a:r>
          <a:r>
            <a:rPr lang="en-US" sz="1400" b="1"/>
            <a:t> </a:t>
          </a:r>
          <a:r>
            <a:rPr lang="en-US" sz="1400" b="1" err="1"/>
            <a:t>ustanovu</a:t>
          </a:r>
          <a:r>
            <a:rPr lang="en-US" sz="1400" b="1"/>
            <a:t> </a:t>
          </a:r>
          <a:r>
            <a:rPr lang="en-US" sz="1400" err="1"/>
            <a:t>kojoj</a:t>
          </a:r>
          <a:r>
            <a:rPr lang="en-US" sz="1400"/>
            <a:t> </a:t>
          </a:r>
          <a:r>
            <a:rPr lang="en-US" sz="1400" err="1"/>
            <a:t>gravitira</a:t>
          </a:r>
          <a:r>
            <a:rPr lang="en-US" sz="1400"/>
            <a:t> DZ </a:t>
          </a:r>
          <a:endParaRPr lang="en-US" sz="140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B04819-5A80-4796-AB95-D82BD6A94466}" type="parTrans" cxnId="{F35E1531-A96B-4728-A8B3-BD6C2B71024A}">
      <dgm:prSet/>
      <dgm:spPr/>
      <dgm:t>
        <a:bodyPr/>
        <a:lstStyle/>
        <a:p>
          <a:endParaRPr lang="en-US"/>
        </a:p>
      </dgm:t>
    </dgm:pt>
    <dgm:pt modelId="{15BDB78A-623F-47C8-BA4A-DECCF84B9C37}" type="sibTrans" cxnId="{F35E1531-A96B-4728-A8B3-BD6C2B71024A}">
      <dgm:prSet/>
      <dgm:spPr/>
      <dgm:t>
        <a:bodyPr/>
        <a:lstStyle/>
        <a:p>
          <a:endParaRPr lang="en-US"/>
        </a:p>
      </dgm:t>
    </dgm:pt>
    <dgm:pt modelId="{B7EFE8C8-C07D-4D48-9FF8-ED3AA826AC41}">
      <dgm:prSet custT="1"/>
      <dgm:spPr/>
      <dgm:t>
        <a:bodyPr/>
        <a:lstStyle/>
        <a:p>
          <a:r>
            <a:rPr lang="en-US" sz="1400" b="1" err="1"/>
            <a:t>Lekarski</a:t>
          </a:r>
          <a:r>
            <a:rPr lang="en-US" sz="1400" b="1"/>
            <a:t> </a:t>
          </a:r>
          <a:r>
            <a:rPr lang="en-US" sz="1400" b="1" err="1"/>
            <a:t>kadar</a:t>
          </a:r>
          <a:r>
            <a:rPr lang="en-US" sz="1400" b="1"/>
            <a:t> </a:t>
          </a:r>
          <a:r>
            <a:rPr lang="en-US" sz="1400" b="1" err="1"/>
            <a:t>migrira</a:t>
          </a:r>
          <a:r>
            <a:rPr lang="en-US" sz="1400" b="1"/>
            <a:t> u </a:t>
          </a:r>
          <a:r>
            <a:rPr lang="en-US" sz="1400" b="1" err="1"/>
            <a:t>službu</a:t>
          </a:r>
          <a:r>
            <a:rPr lang="en-US" sz="1400" b="1"/>
            <a:t> </a:t>
          </a:r>
          <a:r>
            <a:rPr lang="en-US" sz="1400" b="1" err="1"/>
            <a:t>hitne</a:t>
          </a:r>
          <a:r>
            <a:rPr lang="en-US" sz="1400" b="1"/>
            <a:t> </a:t>
          </a:r>
          <a:r>
            <a:rPr lang="en-US" sz="1400" b="1" err="1"/>
            <a:t>medicinske</a:t>
          </a:r>
          <a:r>
            <a:rPr lang="en-US" sz="1400" b="1"/>
            <a:t> </a:t>
          </a:r>
          <a:r>
            <a:rPr lang="en-US" sz="1400" b="1" err="1"/>
            <a:t>pomoći</a:t>
          </a:r>
          <a:r>
            <a:rPr lang="en-US" sz="1400" b="1"/>
            <a:t> </a:t>
          </a:r>
          <a:endParaRPr lang="en-US" sz="14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B3EDD1-6F31-4CA5-8C7F-3C9F4F0C7963}" type="parTrans" cxnId="{2F5B023F-4E6B-4AEF-9E3D-132B936D5179}">
      <dgm:prSet/>
      <dgm:spPr/>
      <dgm:t>
        <a:bodyPr/>
        <a:lstStyle/>
        <a:p>
          <a:endParaRPr lang="en-US"/>
        </a:p>
      </dgm:t>
    </dgm:pt>
    <dgm:pt modelId="{BD12920E-9E19-4565-ACB6-54D09300826B}" type="sibTrans" cxnId="{2F5B023F-4E6B-4AEF-9E3D-132B936D5179}">
      <dgm:prSet/>
      <dgm:spPr/>
      <dgm:t>
        <a:bodyPr/>
        <a:lstStyle/>
        <a:p>
          <a:endParaRPr lang="en-US"/>
        </a:p>
      </dgm:t>
    </dgm:pt>
    <dgm:pt modelId="{E9E2372C-16FC-4FCB-97E8-DE3D35C2E5E0}">
      <dgm:prSet custT="1"/>
      <dgm:spPr/>
      <dgm:t>
        <a:bodyPr/>
        <a:lstStyle/>
        <a:p>
          <a:endParaRPr lang="en-US" sz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780684-F34C-4D35-AE2A-923239FEF723}" type="parTrans" cxnId="{BF519C50-8869-4D9D-85C9-1F7448071893}">
      <dgm:prSet/>
      <dgm:spPr/>
      <dgm:t>
        <a:bodyPr/>
        <a:lstStyle/>
        <a:p>
          <a:endParaRPr lang="en-US"/>
        </a:p>
      </dgm:t>
    </dgm:pt>
    <dgm:pt modelId="{3CE94D27-369A-408A-B20F-CAE1F888DBC0}" type="sibTrans" cxnId="{BF519C50-8869-4D9D-85C9-1F7448071893}">
      <dgm:prSet/>
      <dgm:spPr/>
      <dgm:t>
        <a:bodyPr/>
        <a:lstStyle/>
        <a:p>
          <a:endParaRPr lang="en-US"/>
        </a:p>
      </dgm:t>
    </dgm:pt>
    <dgm:pt modelId="{744057F6-3EA1-4E6A-A3B7-F0F9CBDD3DB6}">
      <dgm:prSet custT="1"/>
      <dgm:spPr/>
      <dgm:t>
        <a:bodyPr/>
        <a:lstStyle/>
        <a:p>
          <a:endParaRPr lang="en-US" sz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52892D4-A27B-49AB-BB7D-4B44725B1F38}" type="parTrans" cxnId="{746AD222-2A24-411F-9E1E-DA1B1F978FD5}">
      <dgm:prSet/>
      <dgm:spPr/>
      <dgm:t>
        <a:bodyPr/>
        <a:lstStyle/>
        <a:p>
          <a:endParaRPr lang="en-US"/>
        </a:p>
      </dgm:t>
    </dgm:pt>
    <dgm:pt modelId="{F88C7F27-1DD6-4B0D-9322-5EE3DF301E98}" type="sibTrans" cxnId="{746AD222-2A24-411F-9E1E-DA1B1F978FD5}">
      <dgm:prSet/>
      <dgm:spPr/>
      <dgm:t>
        <a:bodyPr/>
        <a:lstStyle/>
        <a:p>
          <a:endParaRPr lang="en-US"/>
        </a:p>
      </dgm:t>
    </dgm:pt>
    <dgm:pt modelId="{45D11030-8BFE-4ECD-9288-EE4D10B3DA41}">
      <dgm:prSet custT="1"/>
      <dgm:spPr/>
      <dgm:t>
        <a:bodyPr/>
        <a:lstStyle/>
        <a:p>
          <a:r>
            <a:rPr lang="en-US" sz="1400" b="1" err="1"/>
            <a:t>Lekarski</a:t>
          </a:r>
          <a:r>
            <a:rPr lang="en-US" sz="1400" b="1"/>
            <a:t> </a:t>
          </a:r>
          <a:r>
            <a:rPr lang="en-US" sz="1400" b="1" err="1"/>
            <a:t>kadar</a:t>
          </a:r>
          <a:r>
            <a:rPr lang="en-US" sz="1400" b="1"/>
            <a:t> </a:t>
          </a:r>
          <a:r>
            <a:rPr lang="en-US" sz="1400" b="1" err="1"/>
            <a:t>migrira</a:t>
          </a:r>
          <a:r>
            <a:rPr lang="en-US" sz="1400" b="1"/>
            <a:t> u </a:t>
          </a:r>
          <a:r>
            <a:rPr lang="en-US" sz="1400" b="1" err="1"/>
            <a:t>bolničku</a:t>
          </a:r>
          <a:r>
            <a:rPr lang="en-US" sz="1400" b="1"/>
            <a:t> </a:t>
          </a:r>
          <a:r>
            <a:rPr lang="en-US" sz="1400" b="1" err="1"/>
            <a:t>ustanovu</a:t>
          </a:r>
          <a:r>
            <a:rPr lang="en-US" sz="1400" b="1"/>
            <a:t> </a:t>
          </a:r>
          <a:r>
            <a:rPr lang="en-US" sz="1400" err="1"/>
            <a:t>kojoj</a:t>
          </a:r>
          <a:r>
            <a:rPr lang="en-US" sz="1400"/>
            <a:t> </a:t>
          </a:r>
          <a:r>
            <a:rPr lang="en-US" sz="1400" err="1"/>
            <a:t>gravitira</a:t>
          </a:r>
          <a:r>
            <a:rPr lang="en-US" sz="1400"/>
            <a:t> DZ </a:t>
          </a:r>
          <a:endParaRPr lang="en-US" sz="14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268142-5EA7-4580-84D7-DC7A6467A9A8}" type="parTrans" cxnId="{979232FF-8059-4C94-9440-4E61365160B0}">
      <dgm:prSet/>
      <dgm:spPr/>
      <dgm:t>
        <a:bodyPr/>
        <a:lstStyle/>
        <a:p>
          <a:endParaRPr lang="en-US"/>
        </a:p>
      </dgm:t>
    </dgm:pt>
    <dgm:pt modelId="{C2E61BDA-FA13-4390-9C88-F27AEE860126}" type="sibTrans" cxnId="{979232FF-8059-4C94-9440-4E61365160B0}">
      <dgm:prSet/>
      <dgm:spPr/>
      <dgm:t>
        <a:bodyPr/>
        <a:lstStyle/>
        <a:p>
          <a:endParaRPr lang="en-US"/>
        </a:p>
      </dgm:t>
    </dgm:pt>
    <dgm:pt modelId="{C794A920-A191-4F74-9088-1D2D99FCECCE}">
      <dgm:prSet custT="1"/>
      <dgm:spPr/>
      <dgm:t>
        <a:bodyPr/>
        <a:lstStyle/>
        <a:p>
          <a:endParaRPr lang="en-US" sz="14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68AA0-5E92-486C-8185-F59652FA6FB4}" type="parTrans" cxnId="{482837F1-25D9-4887-99DF-577590A06CC5}">
      <dgm:prSet/>
      <dgm:spPr/>
      <dgm:t>
        <a:bodyPr/>
        <a:lstStyle/>
        <a:p>
          <a:endParaRPr lang="en-US"/>
        </a:p>
      </dgm:t>
    </dgm:pt>
    <dgm:pt modelId="{260FE470-3A35-4328-90D9-0D9C2FA48740}" type="sibTrans" cxnId="{482837F1-25D9-4887-99DF-577590A06CC5}">
      <dgm:prSet/>
      <dgm:spPr/>
      <dgm:t>
        <a:bodyPr/>
        <a:lstStyle/>
        <a:p>
          <a:endParaRPr lang="en-US"/>
        </a:p>
      </dgm:t>
    </dgm:pt>
    <dgm:pt modelId="{CCD95B4E-C57E-417C-AB80-4C8A9986D3A1}">
      <dgm:prSet custT="1"/>
      <dgm:spPr/>
      <dgm:t>
        <a:bodyPr/>
        <a:lstStyle/>
        <a:p>
          <a:r>
            <a:rPr lang="en-US" sz="1400" b="1" err="1"/>
            <a:t>Služba</a:t>
          </a:r>
          <a:r>
            <a:rPr lang="en-US" sz="1400" b="1"/>
            <a:t> </a:t>
          </a:r>
          <a:r>
            <a:rPr lang="en-US" sz="1400" b="1" err="1"/>
            <a:t>polivalentne</a:t>
          </a:r>
          <a:r>
            <a:rPr lang="en-US" sz="1400" b="1"/>
            <a:t> </a:t>
          </a:r>
          <a:r>
            <a:rPr lang="en-US" sz="1400" b="1" err="1"/>
            <a:t>patronaže</a:t>
          </a:r>
          <a:endParaRPr lang="en-US" sz="1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C33418-5818-4A4C-AF0D-930B9907F4A5}" type="parTrans" cxnId="{A7DBCFC8-1F6D-4C09-B241-B8D180869620}">
      <dgm:prSet/>
      <dgm:spPr/>
      <dgm:t>
        <a:bodyPr/>
        <a:lstStyle/>
        <a:p>
          <a:endParaRPr lang="en-US"/>
        </a:p>
      </dgm:t>
    </dgm:pt>
    <dgm:pt modelId="{49846C26-A25F-43F4-80EC-161AB7783966}" type="sibTrans" cxnId="{A7DBCFC8-1F6D-4C09-B241-B8D180869620}">
      <dgm:prSet/>
      <dgm:spPr/>
      <dgm:t>
        <a:bodyPr/>
        <a:lstStyle/>
        <a:p>
          <a:endParaRPr lang="en-US"/>
        </a:p>
      </dgm:t>
    </dgm:pt>
    <dgm:pt modelId="{9EF2F38B-8CDF-4799-AFEB-2CF6144F1400}">
      <dgm:prSet custT="1"/>
      <dgm:spPr/>
      <dgm:t>
        <a:bodyPr/>
        <a:lstStyle/>
        <a:p>
          <a:r>
            <a:rPr lang="en-US" sz="1400" err="1"/>
            <a:t>Osnaživanje</a:t>
          </a:r>
          <a:r>
            <a:rPr lang="en-US" sz="1400"/>
            <a:t> </a:t>
          </a:r>
          <a:r>
            <a:rPr lang="en-US" sz="1400" err="1"/>
            <a:t>kadra</a:t>
          </a:r>
          <a:r>
            <a:rPr lang="en-US" sz="1400"/>
            <a:t> </a:t>
          </a:r>
          <a:r>
            <a:rPr lang="en-US" sz="1400" err="1"/>
            <a:t>medicinskim</a:t>
          </a:r>
          <a:r>
            <a:rPr lang="en-US" sz="1400"/>
            <a:t> </a:t>
          </a:r>
          <a:r>
            <a:rPr lang="en-US" sz="1400" err="1"/>
            <a:t>sestrama</a:t>
          </a:r>
          <a:r>
            <a:rPr lang="en-US" sz="1400"/>
            <a:t> </a:t>
          </a:r>
          <a:r>
            <a:rPr lang="en-US" sz="1400" err="1"/>
            <a:t>sa</a:t>
          </a:r>
          <a:r>
            <a:rPr lang="en-US" sz="1400"/>
            <a:t> </a:t>
          </a:r>
          <a:r>
            <a:rPr lang="en-US" sz="1400" b="1" err="1"/>
            <a:t>višom</a:t>
          </a:r>
          <a:r>
            <a:rPr lang="en-US" sz="1400" b="1"/>
            <a:t> / </a:t>
          </a:r>
          <a:r>
            <a:rPr lang="en-US" sz="1400" b="1" err="1"/>
            <a:t>visokom</a:t>
          </a:r>
          <a:r>
            <a:rPr lang="en-US" sz="1400" b="1"/>
            <a:t> </a:t>
          </a:r>
          <a:r>
            <a:rPr lang="en-US" sz="1400" b="1" err="1"/>
            <a:t>stručnom</a:t>
          </a:r>
          <a:r>
            <a:rPr lang="en-US" sz="1400" b="1"/>
            <a:t> </a:t>
          </a:r>
          <a:r>
            <a:rPr lang="en-US" sz="1400" b="1" err="1"/>
            <a:t>spremom</a:t>
          </a:r>
          <a:endParaRPr lang="en-US" sz="14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E6F35E2-AB86-4F3C-8E71-C088A97951C8}" type="parTrans" cxnId="{51AF194C-87EE-4E35-8642-EE540F65E003}">
      <dgm:prSet/>
      <dgm:spPr/>
      <dgm:t>
        <a:bodyPr/>
        <a:lstStyle/>
        <a:p>
          <a:endParaRPr lang="en-US"/>
        </a:p>
      </dgm:t>
    </dgm:pt>
    <dgm:pt modelId="{1AC27566-25D7-48F0-9939-9FA4B8FE16D5}" type="sibTrans" cxnId="{51AF194C-87EE-4E35-8642-EE540F65E003}">
      <dgm:prSet/>
      <dgm:spPr/>
      <dgm:t>
        <a:bodyPr/>
        <a:lstStyle/>
        <a:p>
          <a:endParaRPr lang="en-US"/>
        </a:p>
      </dgm:t>
    </dgm:pt>
    <dgm:pt modelId="{C822A565-A8CA-4B67-8350-38F0D6891816}">
      <dgm:prSet custT="1"/>
      <dgm:spPr/>
      <dgm:t>
        <a:bodyPr/>
        <a:lstStyle/>
        <a:p>
          <a:endParaRPr lang="en-US" sz="12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AEA037-B2C8-4095-AB19-957C1BE2CC1E}" type="parTrans" cxnId="{D6FBFAAB-4652-4C1E-9FFF-D54632B3BC6B}">
      <dgm:prSet/>
      <dgm:spPr/>
      <dgm:t>
        <a:bodyPr/>
        <a:lstStyle/>
        <a:p>
          <a:endParaRPr lang="en-US"/>
        </a:p>
      </dgm:t>
    </dgm:pt>
    <dgm:pt modelId="{B82036A1-DF01-4699-AF2E-C99BD18283E2}" type="sibTrans" cxnId="{D6FBFAAB-4652-4C1E-9FFF-D54632B3BC6B}">
      <dgm:prSet/>
      <dgm:spPr/>
      <dgm:t>
        <a:bodyPr/>
        <a:lstStyle/>
        <a:p>
          <a:endParaRPr lang="en-US"/>
        </a:p>
      </dgm:t>
    </dgm:pt>
    <dgm:pt modelId="{98DC0B0E-A988-49E9-A15E-355E5B21A340}">
      <dgm:prSet custT="1"/>
      <dgm:spPr/>
      <dgm:t>
        <a:bodyPr/>
        <a:lstStyle/>
        <a:p>
          <a:endParaRPr lang="en-US" sz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DFCEB1-60F9-47E9-8789-EEA573B29E93}" type="parTrans" cxnId="{BE8DCCCA-5834-48D8-9097-AE767EF39912}">
      <dgm:prSet/>
      <dgm:spPr/>
      <dgm:t>
        <a:bodyPr/>
        <a:lstStyle/>
        <a:p>
          <a:endParaRPr lang="en-US"/>
        </a:p>
      </dgm:t>
    </dgm:pt>
    <dgm:pt modelId="{D8AF89BC-6596-4C74-BA40-611EDA0F10D3}" type="sibTrans" cxnId="{BE8DCCCA-5834-48D8-9097-AE767EF39912}">
      <dgm:prSet/>
      <dgm:spPr/>
      <dgm:t>
        <a:bodyPr/>
        <a:lstStyle/>
        <a:p>
          <a:endParaRPr lang="en-US"/>
        </a:p>
      </dgm:t>
    </dgm:pt>
    <dgm:pt modelId="{F534164D-B405-4F5C-83EF-2E7454C560F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Ostale</a:t>
          </a:r>
          <a:r>
            <a:rPr lang="en-US" sz="1400"/>
            <a:t> </a:t>
          </a:r>
          <a:r>
            <a:rPr lang="en-US" sz="1400" err="1"/>
            <a:t>službe</a:t>
          </a:r>
          <a:r>
            <a:rPr lang="en-US" sz="1400"/>
            <a:t> – </a:t>
          </a:r>
          <a:r>
            <a:rPr lang="en-US" sz="1400" b="1"/>
            <a:t>100% </a:t>
          </a:r>
          <a:r>
            <a:rPr lang="en-US" sz="1400" b="1" err="1"/>
            <a:t>specijalista</a:t>
          </a:r>
          <a:endParaRPr lang="en-US" sz="1400"/>
        </a:p>
      </dgm:t>
    </dgm:pt>
    <dgm:pt modelId="{69F88242-CA53-4FE7-BB89-443321D8FCF1}" type="parTrans" cxnId="{04D0D170-810F-41CD-A4EC-0A446EECD360}">
      <dgm:prSet/>
      <dgm:spPr/>
      <dgm:t>
        <a:bodyPr/>
        <a:lstStyle/>
        <a:p>
          <a:endParaRPr lang="en-US"/>
        </a:p>
      </dgm:t>
    </dgm:pt>
    <dgm:pt modelId="{C4C89904-0EBB-4C59-9AF4-92FB509EF229}" type="sibTrans" cxnId="{04D0D170-810F-41CD-A4EC-0A446EECD360}">
      <dgm:prSet/>
      <dgm:spPr/>
      <dgm:t>
        <a:bodyPr/>
        <a:lstStyle/>
        <a:p>
          <a:endParaRPr lang="en-US"/>
        </a:p>
      </dgm:t>
    </dgm:pt>
    <dgm:pt modelId="{297AB1CF-8B9C-46F1-A882-E7B9188C8BD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Prenošenje</a:t>
          </a:r>
          <a:r>
            <a:rPr lang="en-US" sz="1400"/>
            <a:t> </a:t>
          </a:r>
          <a:r>
            <a:rPr lang="en-US" sz="1400" err="1"/>
            <a:t>dela</a:t>
          </a:r>
          <a:r>
            <a:rPr lang="en-US" sz="1400"/>
            <a:t> </a:t>
          </a:r>
          <a:r>
            <a:rPr lang="en-US" sz="1400" err="1"/>
            <a:t>odgovornosti</a:t>
          </a:r>
          <a:r>
            <a:rPr lang="en-US" sz="1400"/>
            <a:t> i </a:t>
          </a:r>
          <a:r>
            <a:rPr lang="en-US" sz="1400" err="1"/>
            <a:t>usluga</a:t>
          </a:r>
          <a:r>
            <a:rPr lang="en-US" sz="1400"/>
            <a:t> </a:t>
          </a:r>
          <a:r>
            <a:rPr lang="en-US" sz="1400" err="1"/>
            <a:t>na</a:t>
          </a:r>
          <a:r>
            <a:rPr lang="en-US" sz="1400"/>
            <a:t> </a:t>
          </a:r>
          <a:r>
            <a:rPr lang="en-US" sz="1400" err="1"/>
            <a:t>medicinsku</a:t>
          </a:r>
          <a:r>
            <a:rPr lang="en-US" sz="1400"/>
            <a:t> </a:t>
          </a:r>
          <a:r>
            <a:rPr lang="en-US" sz="1400" err="1"/>
            <a:t>sestru</a:t>
          </a:r>
          <a:r>
            <a:rPr lang="en-US" sz="1400"/>
            <a:t> </a:t>
          </a:r>
          <a:r>
            <a:rPr lang="en-US" sz="1400" err="1"/>
            <a:t>sa</a:t>
          </a:r>
          <a:r>
            <a:rPr lang="en-US" sz="1400"/>
            <a:t> </a:t>
          </a:r>
          <a:r>
            <a:rPr lang="en-US" sz="1400" err="1"/>
            <a:t>višim</a:t>
          </a:r>
          <a:r>
            <a:rPr lang="en-US" sz="1400"/>
            <a:t> / </a:t>
          </a:r>
          <a:r>
            <a:rPr lang="en-US" sz="1400" err="1"/>
            <a:t>visokim</a:t>
          </a:r>
          <a:r>
            <a:rPr lang="en-US" sz="1400"/>
            <a:t> </a:t>
          </a:r>
          <a:r>
            <a:rPr lang="en-US" sz="1400" err="1"/>
            <a:t>obrazovanjem</a:t>
          </a:r>
          <a:r>
            <a:rPr lang="en-US" sz="1400"/>
            <a:t> </a:t>
          </a:r>
        </a:p>
      </dgm:t>
    </dgm:pt>
    <dgm:pt modelId="{065F3305-5CE7-4B3B-9F30-E2EE97EDD295}" type="parTrans" cxnId="{4B320CE7-0DF4-4CA1-83F6-EE6CD079130B}">
      <dgm:prSet/>
      <dgm:spPr/>
      <dgm:t>
        <a:bodyPr/>
        <a:lstStyle/>
        <a:p>
          <a:endParaRPr lang="en-US"/>
        </a:p>
      </dgm:t>
    </dgm:pt>
    <dgm:pt modelId="{7F01F3A4-109E-4BAF-A0F0-71F3A736469A}" type="sibTrans" cxnId="{4B320CE7-0DF4-4CA1-83F6-EE6CD079130B}">
      <dgm:prSet/>
      <dgm:spPr/>
      <dgm:t>
        <a:bodyPr/>
        <a:lstStyle/>
        <a:p>
          <a:endParaRPr lang="en-US"/>
        </a:p>
      </dgm:t>
    </dgm:pt>
    <dgm:pt modelId="{5D3F9FAA-05B2-4DE0-8CD7-94BEB50C7E6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Otvaranje</a:t>
          </a:r>
          <a:r>
            <a:rPr lang="en-US" sz="1400"/>
            <a:t> </a:t>
          </a:r>
          <a:r>
            <a:rPr lang="en-US" sz="1400" err="1"/>
            <a:t>savetovališta</a:t>
          </a:r>
          <a:endParaRPr lang="en-US" sz="1400"/>
        </a:p>
      </dgm:t>
    </dgm:pt>
    <dgm:pt modelId="{2D41A4A2-883F-4293-BA96-979D4438784F}" type="parTrans" cxnId="{C0EB8FEB-18CB-4CD1-B636-068BF4811A6D}">
      <dgm:prSet/>
      <dgm:spPr/>
      <dgm:t>
        <a:bodyPr/>
        <a:lstStyle/>
        <a:p>
          <a:endParaRPr lang="en-US"/>
        </a:p>
      </dgm:t>
    </dgm:pt>
    <dgm:pt modelId="{B0F28621-313D-4955-B331-35F66D670678}" type="sibTrans" cxnId="{C0EB8FEB-18CB-4CD1-B636-068BF4811A6D}">
      <dgm:prSet/>
      <dgm:spPr/>
      <dgm:t>
        <a:bodyPr/>
        <a:lstStyle/>
        <a:p>
          <a:endParaRPr lang="en-US"/>
        </a:p>
      </dgm:t>
    </dgm:pt>
    <dgm:pt modelId="{353B18E2-33E0-4488-9C4A-0827B5D7B16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Bolnica</a:t>
          </a:r>
          <a:r>
            <a:rPr lang="en-US" sz="1400"/>
            <a:t> </a:t>
          </a:r>
          <a:r>
            <a:rPr lang="en-US" sz="1400" err="1"/>
            <a:t>organizuje</a:t>
          </a:r>
          <a:r>
            <a:rPr lang="en-US" sz="1400"/>
            <a:t> </a:t>
          </a:r>
          <a:r>
            <a:rPr lang="en-US" sz="1400" err="1"/>
            <a:t>pokrivenost</a:t>
          </a:r>
          <a:r>
            <a:rPr lang="en-US" sz="1400"/>
            <a:t> </a:t>
          </a:r>
          <a:r>
            <a:rPr lang="en-US" sz="1400" err="1"/>
            <a:t>pripadajućih</a:t>
          </a:r>
          <a:r>
            <a:rPr lang="en-US" sz="1400"/>
            <a:t> </a:t>
          </a:r>
          <a:r>
            <a:rPr lang="en-US" sz="1400" err="1"/>
            <a:t>domova</a:t>
          </a:r>
          <a:r>
            <a:rPr lang="en-US" sz="1400"/>
            <a:t> </a:t>
          </a:r>
          <a:r>
            <a:rPr lang="en-US" sz="1400" err="1"/>
            <a:t>zdravlja</a:t>
          </a:r>
          <a:r>
            <a:rPr lang="en-US" sz="1400"/>
            <a:t> </a:t>
          </a:r>
          <a:r>
            <a:rPr lang="en-US" sz="1400" err="1"/>
            <a:t>specijalističko-konsultativnim</a:t>
          </a:r>
          <a:r>
            <a:rPr lang="en-US" sz="1400"/>
            <a:t> </a:t>
          </a:r>
          <a:r>
            <a:rPr lang="en-US" sz="1400" err="1"/>
            <a:t>uslugama</a:t>
          </a:r>
          <a:r>
            <a:rPr lang="en-US" sz="1400"/>
            <a:t> </a:t>
          </a:r>
        </a:p>
      </dgm:t>
    </dgm:pt>
    <dgm:pt modelId="{8CCAD61E-7101-4F4B-92A2-2891F0941A81}" type="parTrans" cxnId="{D97E4467-DCAB-4CF9-BF94-8F034E4835F2}">
      <dgm:prSet/>
      <dgm:spPr/>
      <dgm:t>
        <a:bodyPr/>
        <a:lstStyle/>
        <a:p>
          <a:endParaRPr lang="en-US"/>
        </a:p>
      </dgm:t>
    </dgm:pt>
    <dgm:pt modelId="{0ED815B2-70AE-4EB0-B71F-206AE3EF8DBB}" type="sibTrans" cxnId="{D97E4467-DCAB-4CF9-BF94-8F034E4835F2}">
      <dgm:prSet/>
      <dgm:spPr/>
      <dgm:t>
        <a:bodyPr/>
        <a:lstStyle/>
        <a:p>
          <a:endParaRPr lang="en-US"/>
        </a:p>
      </dgm:t>
    </dgm:pt>
    <dgm:pt modelId="{515C5A42-C2A5-40F0-8C31-DE149EA90E6D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Kućno</a:t>
          </a:r>
          <a:r>
            <a:rPr lang="en-US" sz="1400"/>
            <a:t> </a:t>
          </a:r>
          <a:r>
            <a:rPr lang="en-US" sz="1400" err="1"/>
            <a:t>lečenje</a:t>
          </a:r>
          <a:r>
            <a:rPr lang="en-US" sz="1400"/>
            <a:t> </a:t>
          </a:r>
          <a:r>
            <a:rPr lang="en-US" sz="1400" err="1"/>
            <a:t>pacijenata</a:t>
          </a:r>
          <a:r>
            <a:rPr lang="en-US" sz="1400"/>
            <a:t> </a:t>
          </a:r>
          <a:r>
            <a:rPr lang="en-US" sz="1400" err="1"/>
            <a:t>preuzimaju</a:t>
          </a:r>
          <a:r>
            <a:rPr lang="en-US" sz="1400"/>
            <a:t> </a:t>
          </a:r>
          <a:r>
            <a:rPr lang="en-US" sz="1400" b="1" err="1"/>
            <a:t>izabrani</a:t>
          </a:r>
          <a:r>
            <a:rPr lang="en-US" sz="1400" b="1"/>
            <a:t> </a:t>
          </a:r>
          <a:r>
            <a:rPr lang="en-US" sz="1400" b="1" err="1"/>
            <a:t>lekari</a:t>
          </a:r>
          <a:r>
            <a:rPr lang="en-US" sz="1400" b="1"/>
            <a:t> </a:t>
          </a:r>
          <a:r>
            <a:rPr lang="en-US" sz="1400"/>
            <a:t> (do 20% ra</a:t>
          </a:r>
          <a:r>
            <a:rPr lang="hr-HR" sz="1400"/>
            <a:t>d</a:t>
          </a:r>
          <a:r>
            <a:rPr lang="en-US" sz="1400" err="1"/>
            <a:t>nog</a:t>
          </a:r>
          <a:r>
            <a:rPr lang="en-US" sz="1400"/>
            <a:t> </a:t>
          </a:r>
          <a:r>
            <a:rPr lang="en-US" sz="1400" err="1"/>
            <a:t>vremena</a:t>
          </a:r>
          <a:r>
            <a:rPr lang="en-US" sz="1400"/>
            <a:t>)</a:t>
          </a:r>
        </a:p>
      </dgm:t>
    </dgm:pt>
    <dgm:pt modelId="{534950BE-D695-43EF-B4DF-9F4225C77CAA}" type="parTrans" cxnId="{BB765389-72B2-4AF1-999C-EB84630F6A2F}">
      <dgm:prSet/>
      <dgm:spPr/>
      <dgm:t>
        <a:bodyPr/>
        <a:lstStyle/>
        <a:p>
          <a:endParaRPr lang="en-US"/>
        </a:p>
      </dgm:t>
    </dgm:pt>
    <dgm:pt modelId="{704E460C-8A39-4C9B-90FA-2DEFD84A846A}" type="sibTrans" cxnId="{BB765389-72B2-4AF1-999C-EB84630F6A2F}">
      <dgm:prSet/>
      <dgm:spPr/>
      <dgm:t>
        <a:bodyPr/>
        <a:lstStyle/>
        <a:p>
          <a:endParaRPr lang="en-US"/>
        </a:p>
      </dgm:t>
    </dgm:pt>
    <dgm:pt modelId="{C9847ED4-6A34-4361-B1E5-8BD57495FCD9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Aktivna</a:t>
          </a:r>
          <a:r>
            <a:rPr lang="en-US" sz="1400"/>
            <a:t> </a:t>
          </a:r>
          <a:r>
            <a:rPr lang="en-US" sz="1400" err="1"/>
            <a:t>uloga</a:t>
          </a:r>
          <a:r>
            <a:rPr lang="en-US" sz="1400"/>
            <a:t> </a:t>
          </a:r>
          <a:r>
            <a:rPr lang="en-US" sz="1400" err="1"/>
            <a:t>medici</a:t>
          </a:r>
          <a:r>
            <a:rPr lang="hr-HR" sz="1400"/>
            <a:t>n</a:t>
          </a:r>
          <a:r>
            <a:rPr lang="en-US" sz="1400" err="1"/>
            <a:t>skih</a:t>
          </a:r>
          <a:r>
            <a:rPr lang="en-US" sz="1400"/>
            <a:t> </a:t>
          </a:r>
          <a:r>
            <a:rPr lang="en-US" sz="1400" err="1"/>
            <a:t>sestara</a:t>
          </a:r>
          <a:endParaRPr lang="en-US" sz="1400"/>
        </a:p>
      </dgm:t>
    </dgm:pt>
    <dgm:pt modelId="{F8CF8C91-44EC-40CA-9FF3-B9F0D5585C58}" type="parTrans" cxnId="{A66996F9-4A08-4347-903A-D98C40327C97}">
      <dgm:prSet/>
      <dgm:spPr/>
      <dgm:t>
        <a:bodyPr/>
        <a:lstStyle/>
        <a:p>
          <a:endParaRPr lang="en-US"/>
        </a:p>
      </dgm:t>
    </dgm:pt>
    <dgm:pt modelId="{3403B110-4DF8-40AD-9F3D-48F220D42E2E}" type="sibTrans" cxnId="{A66996F9-4A08-4347-903A-D98C40327C97}">
      <dgm:prSet/>
      <dgm:spPr/>
      <dgm:t>
        <a:bodyPr/>
        <a:lstStyle/>
        <a:p>
          <a:endParaRPr lang="en-US"/>
        </a:p>
      </dgm:t>
    </dgm:pt>
    <dgm:pt modelId="{DF1F5A1C-4D11-44BD-AC2A-A02A7150CBD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Samostalni</a:t>
          </a:r>
          <a:r>
            <a:rPr lang="en-US" sz="1400"/>
            <a:t> rad </a:t>
          </a:r>
          <a:r>
            <a:rPr lang="en-US" sz="1400" err="1"/>
            <a:t>uz</a:t>
          </a:r>
          <a:r>
            <a:rPr lang="en-US" sz="1400"/>
            <a:t> </a:t>
          </a:r>
          <a:r>
            <a:rPr lang="en-US" sz="1400" err="1"/>
            <a:t>preuzimanje</a:t>
          </a:r>
          <a:r>
            <a:rPr lang="en-US" sz="1400"/>
            <a:t> </a:t>
          </a:r>
          <a:r>
            <a:rPr lang="en-US" sz="1400" err="1"/>
            <a:t>dela</a:t>
          </a:r>
          <a:r>
            <a:rPr lang="en-US" sz="1400"/>
            <a:t> </a:t>
          </a:r>
          <a:r>
            <a:rPr lang="en-US" sz="1400" err="1"/>
            <a:t>posla</a:t>
          </a:r>
          <a:r>
            <a:rPr lang="en-US" sz="1400"/>
            <a:t> </a:t>
          </a:r>
          <a:r>
            <a:rPr lang="en-US" sz="1400" err="1"/>
            <a:t>izabranih</a:t>
          </a:r>
          <a:r>
            <a:rPr lang="en-US" sz="1400"/>
            <a:t> </a:t>
          </a:r>
          <a:r>
            <a:rPr lang="en-US" sz="1400" err="1"/>
            <a:t>lekara</a:t>
          </a:r>
          <a:r>
            <a:rPr lang="en-US" sz="1400"/>
            <a:t> (</a:t>
          </a:r>
          <a:r>
            <a:rPr lang="en-US" sz="1400" err="1"/>
            <a:t>kućno</a:t>
          </a:r>
          <a:r>
            <a:rPr lang="en-US" sz="1400"/>
            <a:t> </a:t>
          </a:r>
          <a:r>
            <a:rPr lang="en-US" sz="1400" err="1"/>
            <a:t>lečenje</a:t>
          </a:r>
          <a:r>
            <a:rPr lang="en-US" sz="1400"/>
            <a:t>)</a:t>
          </a:r>
        </a:p>
      </dgm:t>
    </dgm:pt>
    <dgm:pt modelId="{7B609FC0-A853-424B-BD28-E9B5F33FF758}" type="parTrans" cxnId="{649A9FA0-B076-421E-B5E9-9DB5BFBB05F0}">
      <dgm:prSet/>
      <dgm:spPr/>
      <dgm:t>
        <a:bodyPr/>
        <a:lstStyle/>
        <a:p>
          <a:endParaRPr lang="en-US"/>
        </a:p>
      </dgm:t>
    </dgm:pt>
    <dgm:pt modelId="{FBC4913C-E5C9-4061-B690-1058760DCCC4}" type="sibTrans" cxnId="{649A9FA0-B076-421E-B5E9-9DB5BFBB05F0}">
      <dgm:prSet/>
      <dgm:spPr/>
      <dgm:t>
        <a:bodyPr/>
        <a:lstStyle/>
        <a:p>
          <a:endParaRPr lang="en-US"/>
        </a:p>
      </dgm:t>
    </dgm:pt>
    <dgm:pt modelId="{1F315E0B-E381-40DA-9735-9E1A8B344A6A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Jedna</a:t>
          </a:r>
          <a:r>
            <a:rPr lang="en-US" sz="1400"/>
            <a:t> </a:t>
          </a:r>
          <a:r>
            <a:rPr lang="en-US" sz="1400" err="1"/>
            <a:t>patronažna</a:t>
          </a:r>
          <a:r>
            <a:rPr lang="en-US" sz="1400"/>
            <a:t> </a:t>
          </a:r>
          <a:r>
            <a:rPr lang="en-US" sz="1400" err="1"/>
            <a:t>sestra</a:t>
          </a:r>
          <a:r>
            <a:rPr lang="en-US" sz="1400"/>
            <a:t> </a:t>
          </a:r>
          <a:r>
            <a:rPr lang="en-US" sz="1400" err="1"/>
            <a:t>pokriva</a:t>
          </a:r>
          <a:r>
            <a:rPr lang="en-US" sz="1400"/>
            <a:t> </a:t>
          </a:r>
          <a:r>
            <a:rPr lang="en-US" sz="1400" b="1"/>
            <a:t>3.000, do </a:t>
          </a:r>
          <a:r>
            <a:rPr lang="en-US" sz="1400" b="1" err="1"/>
            <a:t>najviše</a:t>
          </a:r>
          <a:r>
            <a:rPr lang="en-US" sz="1400" b="1"/>
            <a:t> 5.000 </a:t>
          </a:r>
          <a:r>
            <a:rPr lang="en-US" sz="1400" b="1" err="1"/>
            <a:t>stanovnika</a:t>
          </a:r>
          <a:endParaRPr lang="en-US" sz="1400"/>
        </a:p>
      </dgm:t>
    </dgm:pt>
    <dgm:pt modelId="{FB50107C-1BD7-4221-B51E-1D3A3B001D71}" type="parTrans" cxnId="{7B979749-7605-4AE5-ACA7-61EA15BA4C4F}">
      <dgm:prSet/>
      <dgm:spPr/>
      <dgm:t>
        <a:bodyPr/>
        <a:lstStyle/>
        <a:p>
          <a:endParaRPr lang="en-US"/>
        </a:p>
      </dgm:t>
    </dgm:pt>
    <dgm:pt modelId="{AB4843A1-A3AE-4832-AB73-E25D1CC70EB5}" type="sibTrans" cxnId="{7B979749-7605-4AE5-ACA7-61EA15BA4C4F}">
      <dgm:prSet/>
      <dgm:spPr/>
      <dgm:t>
        <a:bodyPr/>
        <a:lstStyle/>
        <a:p>
          <a:endParaRPr lang="en-US"/>
        </a:p>
      </dgm:t>
    </dgm:pt>
    <dgm:pt modelId="{20473562-E952-4807-B7A0-5109E73BB66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400" err="1"/>
            <a:t>Prenamena</a:t>
          </a:r>
          <a:r>
            <a:rPr lang="en-US" sz="1400"/>
            <a:t> </a:t>
          </a:r>
          <a:r>
            <a:rPr lang="en-US" sz="1400" err="1"/>
            <a:t>kapaciteta</a:t>
          </a:r>
          <a:r>
            <a:rPr lang="en-US" sz="1400"/>
            <a:t> za </a:t>
          </a:r>
          <a:r>
            <a:rPr lang="en-US" sz="1400" err="1"/>
            <a:t>usluge</a:t>
          </a:r>
          <a:r>
            <a:rPr lang="en-US" sz="1400"/>
            <a:t> </a:t>
          </a:r>
          <a:r>
            <a:rPr lang="en-US" sz="1400" b="1" err="1"/>
            <a:t>dnevne</a:t>
          </a:r>
          <a:r>
            <a:rPr lang="en-US" sz="1400" b="1"/>
            <a:t> </a:t>
          </a:r>
          <a:r>
            <a:rPr lang="en-US" sz="1400" b="1" err="1"/>
            <a:t>bolnice</a:t>
          </a:r>
          <a:r>
            <a:rPr lang="en-US" sz="1400"/>
            <a:t>  (</a:t>
          </a:r>
          <a:r>
            <a:rPr lang="en-US" sz="1400" err="1"/>
            <a:t>kadar</a:t>
          </a:r>
          <a:r>
            <a:rPr lang="en-US" sz="1400"/>
            <a:t> </a:t>
          </a:r>
          <a:r>
            <a:rPr lang="en-US" sz="1400" err="1"/>
            <a:t>obezbeđuje</a:t>
          </a:r>
          <a:r>
            <a:rPr lang="en-US" sz="1400"/>
            <a:t> </a:t>
          </a:r>
          <a:r>
            <a:rPr lang="en-US" sz="1400" err="1"/>
            <a:t>bolnica</a:t>
          </a:r>
          <a:r>
            <a:rPr lang="en-US" sz="1400"/>
            <a:t> </a:t>
          </a:r>
          <a:r>
            <a:rPr lang="en-US" sz="1400" err="1"/>
            <a:t>kojoj</a:t>
          </a:r>
          <a:r>
            <a:rPr lang="en-US" sz="1400"/>
            <a:t> </a:t>
          </a:r>
          <a:r>
            <a:rPr lang="en-US" sz="1400" err="1"/>
            <a:t>gravitira</a:t>
          </a:r>
          <a:r>
            <a:rPr lang="en-US" sz="1400"/>
            <a:t> DZ) i  </a:t>
          </a:r>
          <a:r>
            <a:rPr lang="en-US" sz="1400" b="1" err="1"/>
            <a:t>gerijatrija</a:t>
          </a:r>
          <a:endParaRPr lang="en-US" sz="1400"/>
        </a:p>
      </dgm:t>
    </dgm:pt>
    <dgm:pt modelId="{A82370EC-BA1E-4C54-B463-92C176B889C2}" type="parTrans" cxnId="{F4CB9222-589F-440C-BBA7-FA2A2031FA96}">
      <dgm:prSet/>
      <dgm:spPr/>
      <dgm:t>
        <a:bodyPr/>
        <a:lstStyle/>
        <a:p>
          <a:endParaRPr lang="en-US"/>
        </a:p>
      </dgm:t>
    </dgm:pt>
    <dgm:pt modelId="{88EB10F1-0CEC-4B2C-BFC1-09C29D26862A}" type="sibTrans" cxnId="{F4CB9222-589F-440C-BBA7-FA2A2031FA96}">
      <dgm:prSet/>
      <dgm:spPr/>
      <dgm:t>
        <a:bodyPr/>
        <a:lstStyle/>
        <a:p>
          <a:endParaRPr lang="en-US"/>
        </a:p>
      </dgm:t>
    </dgm:pt>
    <dgm:pt modelId="{2470CF2D-DBDE-40EA-A144-43793DC2652D}" type="pres">
      <dgm:prSet presAssocID="{F134E9B4-63EA-4BA5-960F-4BAED3F47A84}" presName="Name0" presStyleCnt="0">
        <dgm:presLayoutVars>
          <dgm:dir/>
          <dgm:animLvl val="lvl"/>
          <dgm:resizeHandles/>
        </dgm:presLayoutVars>
      </dgm:prSet>
      <dgm:spPr/>
    </dgm:pt>
    <dgm:pt modelId="{1293AA4A-1992-4F1D-BC7B-81C45620873C}" type="pres">
      <dgm:prSet presAssocID="{65E8A9E3-4D2F-47D9-AF50-C0B8211A852F}" presName="linNode" presStyleCnt="0"/>
      <dgm:spPr/>
    </dgm:pt>
    <dgm:pt modelId="{58B67323-BF3D-41BE-B563-70D9EFF8B439}" type="pres">
      <dgm:prSet presAssocID="{65E8A9E3-4D2F-47D9-AF50-C0B8211A852F}" presName="parentShp" presStyleLbl="node1" presStyleIdx="0" presStyleCnt="5" custScaleY="136681" custLinFactNeighborX="-1329" custLinFactNeighborY="-185">
        <dgm:presLayoutVars>
          <dgm:bulletEnabled val="1"/>
        </dgm:presLayoutVars>
      </dgm:prSet>
      <dgm:spPr/>
    </dgm:pt>
    <dgm:pt modelId="{7D36187D-097F-4411-B97B-2A4BBE0ACF98}" type="pres">
      <dgm:prSet presAssocID="{65E8A9E3-4D2F-47D9-AF50-C0B8211A852F}" presName="childShp" presStyleLbl="bgAccFollowNode1" presStyleIdx="0" presStyleCnt="5" custScaleX="102141" custScaleY="173059" custLinFactNeighborX="2972" custLinFactNeighborY="-8204">
        <dgm:presLayoutVars>
          <dgm:bulletEnabled val="1"/>
        </dgm:presLayoutVars>
      </dgm:prSet>
      <dgm:spPr/>
    </dgm:pt>
    <dgm:pt modelId="{026E63E4-21EB-4B83-9F72-338F5ECFA40A}" type="pres">
      <dgm:prSet presAssocID="{4E1FCA8D-DB1A-49EB-A475-219BBC1461F0}" presName="spacing" presStyleCnt="0"/>
      <dgm:spPr/>
    </dgm:pt>
    <dgm:pt modelId="{1DFB96DD-21D0-45C0-86E9-034DB02C4266}" type="pres">
      <dgm:prSet presAssocID="{05059932-BA25-4D3E-99EC-D31E84969994}" presName="linNode" presStyleCnt="0"/>
      <dgm:spPr/>
    </dgm:pt>
    <dgm:pt modelId="{861B6959-02BD-4629-91D9-8918A8E8D626}" type="pres">
      <dgm:prSet presAssocID="{05059932-BA25-4D3E-99EC-D31E84969994}" presName="parentShp" presStyleLbl="node1" presStyleIdx="1" presStyleCnt="5" custScaleX="100000">
        <dgm:presLayoutVars>
          <dgm:bulletEnabled val="1"/>
        </dgm:presLayoutVars>
      </dgm:prSet>
      <dgm:spPr/>
    </dgm:pt>
    <dgm:pt modelId="{83F07F95-2D21-46D1-A726-C221C89B8816}" type="pres">
      <dgm:prSet presAssocID="{05059932-BA25-4D3E-99EC-D31E84969994}" presName="childShp" presStyleLbl="bgAccFollowNode1" presStyleIdx="1" presStyleCnt="5" custLinFactNeighborX="418" custLinFactNeighborY="3203">
        <dgm:presLayoutVars>
          <dgm:bulletEnabled val="1"/>
        </dgm:presLayoutVars>
      </dgm:prSet>
      <dgm:spPr/>
    </dgm:pt>
    <dgm:pt modelId="{689B9159-7E76-4999-AF01-74DAEA34C5F0}" type="pres">
      <dgm:prSet presAssocID="{CDE7955F-B980-4B3C-BFFF-71683429282C}" presName="spacing" presStyleCnt="0"/>
      <dgm:spPr/>
    </dgm:pt>
    <dgm:pt modelId="{61971FAA-46D1-4CF3-84A5-C2BCA864CB1E}" type="pres">
      <dgm:prSet presAssocID="{5F6D43A8-CEF4-42A3-A3D4-41753C23F5B5}" presName="linNode" presStyleCnt="0"/>
      <dgm:spPr/>
    </dgm:pt>
    <dgm:pt modelId="{102B954B-7C39-45EA-95C7-64D095E30B11}" type="pres">
      <dgm:prSet presAssocID="{5F6D43A8-CEF4-42A3-A3D4-41753C23F5B5}" presName="parentShp" presStyleLbl="node1" presStyleIdx="2" presStyleCnt="5">
        <dgm:presLayoutVars>
          <dgm:bulletEnabled val="1"/>
        </dgm:presLayoutVars>
      </dgm:prSet>
      <dgm:spPr/>
    </dgm:pt>
    <dgm:pt modelId="{40D7A2E4-78BE-4923-816E-A9FD6B4CD8BD}" type="pres">
      <dgm:prSet presAssocID="{5F6D43A8-CEF4-42A3-A3D4-41753C23F5B5}" presName="childShp" presStyleLbl="bgAccFollowNode1" presStyleIdx="2" presStyleCnt="5">
        <dgm:presLayoutVars>
          <dgm:bulletEnabled val="1"/>
        </dgm:presLayoutVars>
      </dgm:prSet>
      <dgm:spPr/>
    </dgm:pt>
    <dgm:pt modelId="{704F0DEA-1DCC-447B-9D3D-926FE4BC89F5}" type="pres">
      <dgm:prSet presAssocID="{250A2321-46CF-4E28-BE3C-F7624D54AF25}" presName="spacing" presStyleCnt="0"/>
      <dgm:spPr/>
    </dgm:pt>
    <dgm:pt modelId="{0B68824A-C200-4978-93DE-EC301C7443E3}" type="pres">
      <dgm:prSet presAssocID="{CCD95B4E-C57E-417C-AB80-4C8A9986D3A1}" presName="linNode" presStyleCnt="0"/>
      <dgm:spPr/>
    </dgm:pt>
    <dgm:pt modelId="{686B94E2-9D01-43EC-885C-0C4BACEFAB1A}" type="pres">
      <dgm:prSet presAssocID="{CCD95B4E-C57E-417C-AB80-4C8A9986D3A1}" presName="parentShp" presStyleLbl="node1" presStyleIdx="3" presStyleCnt="5">
        <dgm:presLayoutVars>
          <dgm:bulletEnabled val="1"/>
        </dgm:presLayoutVars>
      </dgm:prSet>
      <dgm:spPr/>
    </dgm:pt>
    <dgm:pt modelId="{1A85484B-76CD-4C79-A03C-227EC3C6192B}" type="pres">
      <dgm:prSet presAssocID="{CCD95B4E-C57E-417C-AB80-4C8A9986D3A1}" presName="childShp" presStyleLbl="bgAccFollowNode1" presStyleIdx="3" presStyleCnt="5">
        <dgm:presLayoutVars>
          <dgm:bulletEnabled val="1"/>
        </dgm:presLayoutVars>
      </dgm:prSet>
      <dgm:spPr/>
    </dgm:pt>
    <dgm:pt modelId="{9C895B0D-C0B7-47D3-A93F-112D63A3636F}" type="pres">
      <dgm:prSet presAssocID="{49846C26-A25F-43F4-80EC-161AB7783966}" presName="spacing" presStyleCnt="0"/>
      <dgm:spPr/>
    </dgm:pt>
    <dgm:pt modelId="{FD1641F7-E027-417A-B618-01F6B5733402}" type="pres">
      <dgm:prSet presAssocID="{187CDBA2-D4CA-4FFF-B18C-CA3187C47515}" presName="linNode" presStyleCnt="0"/>
      <dgm:spPr/>
    </dgm:pt>
    <dgm:pt modelId="{25D4243E-A436-4EA5-8E38-56E5CBF993AA}" type="pres">
      <dgm:prSet presAssocID="{187CDBA2-D4CA-4FFF-B18C-CA3187C47515}" presName="parentShp" presStyleLbl="node1" presStyleIdx="4" presStyleCnt="5">
        <dgm:presLayoutVars>
          <dgm:bulletEnabled val="1"/>
        </dgm:presLayoutVars>
      </dgm:prSet>
      <dgm:spPr/>
    </dgm:pt>
    <dgm:pt modelId="{FACA34F8-3535-49BE-A811-AA90340F222E}" type="pres">
      <dgm:prSet presAssocID="{187CDBA2-D4CA-4FFF-B18C-CA3187C47515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EDE91400-A631-46F8-980A-19CD62D862EE}" type="presOf" srcId="{5D3F9FAA-05B2-4DE0-8CD7-94BEB50C7E6F}" destId="{7D36187D-097F-4411-B97B-2A4BBE0ACF98}" srcOrd="0" destOrd="3" presId="urn:microsoft.com/office/officeart/2005/8/layout/vList6"/>
    <dgm:cxn modelId="{E499A107-148D-4CEA-8122-6805428698D9}" type="presOf" srcId="{05059932-BA25-4D3E-99EC-D31E84969994}" destId="{861B6959-02BD-4629-91D9-8918A8E8D626}" srcOrd="0" destOrd="0" presId="urn:microsoft.com/office/officeart/2005/8/layout/vList6"/>
    <dgm:cxn modelId="{4613D808-C120-4717-A50F-A089991B386D}" srcId="{F134E9B4-63EA-4BA5-960F-4BAED3F47A84}" destId="{05059932-BA25-4D3E-99EC-D31E84969994}" srcOrd="1" destOrd="0" parTransId="{1AC3C961-8A49-4CB0-AA89-5931E54CD601}" sibTransId="{CDE7955F-B980-4B3C-BFFF-71683429282C}"/>
    <dgm:cxn modelId="{8A0AEF0B-D3BB-4161-A109-53F405EA59E0}" type="presOf" srcId="{C822A565-A8CA-4B67-8350-38F0D6891816}" destId="{1A85484B-76CD-4C79-A03C-227EC3C6192B}" srcOrd="0" destOrd="3" presId="urn:microsoft.com/office/officeart/2005/8/layout/vList6"/>
    <dgm:cxn modelId="{03A9191D-7ACD-4F92-A081-471874E7EAAC}" type="presOf" srcId="{98DC0B0E-A988-49E9-A15E-355E5B21A340}" destId="{7D36187D-097F-4411-B97B-2A4BBE0ACF98}" srcOrd="0" destOrd="4" presId="urn:microsoft.com/office/officeart/2005/8/layout/vList6"/>
    <dgm:cxn modelId="{74B78A1F-2598-4F8F-B093-6D7D3701ED81}" type="presOf" srcId="{CCD95B4E-C57E-417C-AB80-4C8A9986D3A1}" destId="{686B94E2-9D01-43EC-885C-0C4BACEFAB1A}" srcOrd="0" destOrd="0" presId="urn:microsoft.com/office/officeart/2005/8/layout/vList6"/>
    <dgm:cxn modelId="{F4CB9222-589F-440C-BBA7-FA2A2031FA96}" srcId="{187CDBA2-D4CA-4FFF-B18C-CA3187C47515}" destId="{20473562-E952-4807-B7A0-5109E73BB66F}" srcOrd="1" destOrd="0" parTransId="{A82370EC-BA1E-4C54-B463-92C176B889C2}" sibTransId="{88EB10F1-0CEC-4B2C-BFC1-09C29D26862A}"/>
    <dgm:cxn modelId="{746AD222-2A24-411F-9E1E-DA1B1F978FD5}" srcId="{5F6D43A8-CEF4-42A3-A3D4-41753C23F5B5}" destId="{744057F6-3EA1-4E6A-A3B7-F0F9CBDD3DB6}" srcOrd="3" destOrd="0" parTransId="{D52892D4-A27B-49AB-BB7D-4B44725B1F38}" sibTransId="{F88C7F27-1DD6-4B0D-9322-5EE3DF301E98}"/>
    <dgm:cxn modelId="{0E4DF523-7743-4316-BED0-582CBBC53E95}" type="presOf" srcId="{B7EFE8C8-C07D-4D48-9FF8-ED3AA826AC41}" destId="{40D7A2E4-78BE-4923-816E-A9FD6B4CD8BD}" srcOrd="0" destOrd="0" presId="urn:microsoft.com/office/officeart/2005/8/layout/vList6"/>
    <dgm:cxn modelId="{BDBB562B-D016-4EF1-B2E6-D5637CD90539}" type="presOf" srcId="{F134E9B4-63EA-4BA5-960F-4BAED3F47A84}" destId="{2470CF2D-DBDE-40EA-A144-43793DC2652D}" srcOrd="0" destOrd="0" presId="urn:microsoft.com/office/officeart/2005/8/layout/vList6"/>
    <dgm:cxn modelId="{2390A82E-7B2E-4FC2-96A4-ACA43A1A4A8F}" type="presOf" srcId="{45D11030-8BFE-4ECD-9288-EE4D10B3DA41}" destId="{FACA34F8-3535-49BE-A811-AA90340F222E}" srcOrd="0" destOrd="0" presId="urn:microsoft.com/office/officeart/2005/8/layout/vList6"/>
    <dgm:cxn modelId="{F35E1531-A96B-4728-A8B3-BD6C2B71024A}" srcId="{05059932-BA25-4D3E-99EC-D31E84969994}" destId="{875F32E8-6196-40BA-9E28-C8119FB5AE10}" srcOrd="0" destOrd="0" parTransId="{1EB04819-5A80-4796-AB95-D82BD6A94466}" sibTransId="{15BDB78A-623F-47C8-BA4A-DECCF84B9C37}"/>
    <dgm:cxn modelId="{9EC46E36-DD3D-4197-B83C-9C6978921DE4}" type="presOf" srcId="{65E8A9E3-4D2F-47D9-AF50-C0B8211A852F}" destId="{58B67323-BF3D-41BE-B563-70D9EFF8B439}" srcOrd="0" destOrd="0" presId="urn:microsoft.com/office/officeart/2005/8/layout/vList6"/>
    <dgm:cxn modelId="{2F5B023F-4E6B-4AEF-9E3D-132B936D5179}" srcId="{5F6D43A8-CEF4-42A3-A3D4-41753C23F5B5}" destId="{B7EFE8C8-C07D-4D48-9FF8-ED3AA826AC41}" srcOrd="0" destOrd="0" parTransId="{94B3EDD1-6F31-4CA5-8C7F-3C9F4F0C7963}" sibTransId="{BD12920E-9E19-4565-ACB6-54D09300826B}"/>
    <dgm:cxn modelId="{9E56CD3F-C2EE-41BB-ADF6-22E45ED7298F}" type="presOf" srcId="{F534164D-B405-4F5C-83EF-2E7454C560F7}" destId="{7D36187D-097F-4411-B97B-2A4BBE0ACF98}" srcOrd="0" destOrd="1" presId="urn:microsoft.com/office/officeart/2005/8/layout/vList6"/>
    <dgm:cxn modelId="{B60D7261-59C7-495A-BAC7-F8B9338410A7}" type="presOf" srcId="{DF1F5A1C-4D11-44BD-AC2A-A02A7150CBD1}" destId="{1A85484B-76CD-4C79-A03C-227EC3C6192B}" srcOrd="0" destOrd="1" presId="urn:microsoft.com/office/officeart/2005/8/layout/vList6"/>
    <dgm:cxn modelId="{5FB21866-D653-438E-8348-B041E948EA08}" type="presOf" srcId="{515C5A42-C2A5-40F0-8C31-DE149EA90E6D}" destId="{40D7A2E4-78BE-4923-816E-A9FD6B4CD8BD}" srcOrd="0" destOrd="1" presId="urn:microsoft.com/office/officeart/2005/8/layout/vList6"/>
    <dgm:cxn modelId="{D97E4467-DCAB-4CF9-BF94-8F034E4835F2}" srcId="{05059932-BA25-4D3E-99EC-D31E84969994}" destId="{353B18E2-33E0-4488-9C4A-0827B5D7B16F}" srcOrd="1" destOrd="0" parTransId="{8CCAD61E-7101-4F4B-92A2-2891F0941A81}" sibTransId="{0ED815B2-70AE-4EB0-B71F-206AE3EF8DBB}"/>
    <dgm:cxn modelId="{E8CA8867-8323-417D-8704-3FF1238D6182}" type="presOf" srcId="{C9847ED4-6A34-4361-B1E5-8BD57495FCD9}" destId="{40D7A2E4-78BE-4923-816E-A9FD6B4CD8BD}" srcOrd="0" destOrd="2" presId="urn:microsoft.com/office/officeart/2005/8/layout/vList6"/>
    <dgm:cxn modelId="{7B979749-7605-4AE5-ACA7-61EA15BA4C4F}" srcId="{CCD95B4E-C57E-417C-AB80-4C8A9986D3A1}" destId="{1F315E0B-E381-40DA-9735-9E1A8B344A6A}" srcOrd="2" destOrd="0" parTransId="{FB50107C-1BD7-4221-B51E-1D3A3B001D71}" sibTransId="{AB4843A1-A3AE-4832-AB73-E25D1CC70EB5}"/>
    <dgm:cxn modelId="{51AF194C-87EE-4E35-8642-EE540F65E003}" srcId="{CCD95B4E-C57E-417C-AB80-4C8A9986D3A1}" destId="{9EF2F38B-8CDF-4799-AFEB-2CF6144F1400}" srcOrd="0" destOrd="0" parTransId="{AE6F35E2-AB86-4F3C-8E71-C088A97951C8}" sibTransId="{1AC27566-25D7-48F0-9939-9FA4B8FE16D5}"/>
    <dgm:cxn modelId="{BF519C50-8869-4D9D-85C9-1F7448071893}" srcId="{05059932-BA25-4D3E-99EC-D31E84969994}" destId="{E9E2372C-16FC-4FCB-97E8-DE3D35C2E5E0}" srcOrd="2" destOrd="0" parTransId="{43780684-F34C-4D35-AE2A-923239FEF723}" sibTransId="{3CE94D27-369A-408A-B20F-CAE1F888DBC0}"/>
    <dgm:cxn modelId="{04D0D170-810F-41CD-A4EC-0A446EECD360}" srcId="{65E8A9E3-4D2F-47D9-AF50-C0B8211A852F}" destId="{F534164D-B405-4F5C-83EF-2E7454C560F7}" srcOrd="1" destOrd="0" parTransId="{69F88242-CA53-4FE7-BB89-443321D8FCF1}" sibTransId="{C4C89904-0EBB-4C59-9AF4-92FB509EF229}"/>
    <dgm:cxn modelId="{8B758673-C2A2-43D1-821E-22546B7A9D4F}" type="presOf" srcId="{187CDBA2-D4CA-4FFF-B18C-CA3187C47515}" destId="{25D4243E-A436-4EA5-8E38-56E5CBF993AA}" srcOrd="0" destOrd="0" presId="urn:microsoft.com/office/officeart/2005/8/layout/vList6"/>
    <dgm:cxn modelId="{F4BECE53-70DF-4DA4-B8EB-156E3FD575F0}" srcId="{65E8A9E3-4D2F-47D9-AF50-C0B8211A852F}" destId="{EEAA4DAC-9147-4482-AF57-EA2FF63E888C}" srcOrd="0" destOrd="0" parTransId="{8DBFBFB0-5E4F-4D75-AACC-B5138AE6FE32}" sibTransId="{79AFD55D-AC07-4D36-AB6D-2F757B2EDA95}"/>
    <dgm:cxn modelId="{99004B76-6F92-4843-9029-44C6D41CF127}" type="presOf" srcId="{C794A920-A191-4F74-9088-1D2D99FCECCE}" destId="{FACA34F8-3535-49BE-A811-AA90340F222E}" srcOrd="0" destOrd="2" presId="urn:microsoft.com/office/officeart/2005/8/layout/vList6"/>
    <dgm:cxn modelId="{63215557-D807-4D7B-8B56-BFE89B54E25E}" type="presOf" srcId="{9EF2F38B-8CDF-4799-AFEB-2CF6144F1400}" destId="{1A85484B-76CD-4C79-A03C-227EC3C6192B}" srcOrd="0" destOrd="0" presId="urn:microsoft.com/office/officeart/2005/8/layout/vList6"/>
    <dgm:cxn modelId="{40091A7B-BC90-4285-876F-A1AEA2CFC343}" type="presOf" srcId="{20473562-E952-4807-B7A0-5109E73BB66F}" destId="{FACA34F8-3535-49BE-A811-AA90340F222E}" srcOrd="0" destOrd="1" presId="urn:microsoft.com/office/officeart/2005/8/layout/vList6"/>
    <dgm:cxn modelId="{216E4F7F-BFB1-4362-9D5E-D88DCC9086A3}" type="presOf" srcId="{E9E2372C-16FC-4FCB-97E8-DE3D35C2E5E0}" destId="{83F07F95-2D21-46D1-A726-C221C89B8816}" srcOrd="0" destOrd="2" presId="urn:microsoft.com/office/officeart/2005/8/layout/vList6"/>
    <dgm:cxn modelId="{CB0BF47F-842F-4C49-99B2-2B02A1E1E053}" srcId="{F134E9B4-63EA-4BA5-960F-4BAED3F47A84}" destId="{5F6D43A8-CEF4-42A3-A3D4-41753C23F5B5}" srcOrd="2" destOrd="0" parTransId="{30A334EF-3537-4554-9A55-FF998830E4BF}" sibTransId="{250A2321-46CF-4E28-BE3C-F7624D54AF25}"/>
    <dgm:cxn modelId="{D99E1885-E317-45E9-8855-8968878726D2}" type="presOf" srcId="{875F32E8-6196-40BA-9E28-C8119FB5AE10}" destId="{83F07F95-2D21-46D1-A726-C221C89B8816}" srcOrd="0" destOrd="0" presId="urn:microsoft.com/office/officeart/2005/8/layout/vList6"/>
    <dgm:cxn modelId="{BB765389-72B2-4AF1-999C-EB84630F6A2F}" srcId="{5F6D43A8-CEF4-42A3-A3D4-41753C23F5B5}" destId="{515C5A42-C2A5-40F0-8C31-DE149EA90E6D}" srcOrd="1" destOrd="0" parTransId="{534950BE-D695-43EF-B4DF-9F4225C77CAA}" sibTransId="{704E460C-8A39-4C9B-90FA-2DEFD84A846A}"/>
    <dgm:cxn modelId="{95C7E996-D529-4280-9A10-ABC980FACF43}" type="presOf" srcId="{297AB1CF-8B9C-46F1-A882-E7B9188C8BD4}" destId="{7D36187D-097F-4411-B97B-2A4BBE0ACF98}" srcOrd="0" destOrd="2" presId="urn:microsoft.com/office/officeart/2005/8/layout/vList6"/>
    <dgm:cxn modelId="{53B6D89B-9B2A-4192-BBAC-8CE93B720D1A}" srcId="{F134E9B4-63EA-4BA5-960F-4BAED3F47A84}" destId="{187CDBA2-D4CA-4FFF-B18C-CA3187C47515}" srcOrd="4" destOrd="0" parTransId="{8AFC9F01-FCD4-463F-8B26-61C24ACE4F27}" sibTransId="{656E9DB7-2184-411C-BEE5-7A741608FB47}"/>
    <dgm:cxn modelId="{649A9FA0-B076-421E-B5E9-9DB5BFBB05F0}" srcId="{CCD95B4E-C57E-417C-AB80-4C8A9986D3A1}" destId="{DF1F5A1C-4D11-44BD-AC2A-A02A7150CBD1}" srcOrd="1" destOrd="0" parTransId="{7B609FC0-A853-424B-BD28-E9B5F33FF758}" sibTransId="{FBC4913C-E5C9-4061-B690-1058760DCCC4}"/>
    <dgm:cxn modelId="{D6FBFAAB-4652-4C1E-9FFF-D54632B3BC6B}" srcId="{CCD95B4E-C57E-417C-AB80-4C8A9986D3A1}" destId="{C822A565-A8CA-4B67-8350-38F0D6891816}" srcOrd="3" destOrd="0" parTransId="{1BAEA037-B2C8-4095-AB19-957C1BE2CC1E}" sibTransId="{B82036A1-DF01-4699-AF2E-C99BD18283E2}"/>
    <dgm:cxn modelId="{2DB50AB4-A110-42F6-A8C7-A1E5471EB390}" srcId="{F134E9B4-63EA-4BA5-960F-4BAED3F47A84}" destId="{65E8A9E3-4D2F-47D9-AF50-C0B8211A852F}" srcOrd="0" destOrd="0" parTransId="{75E89273-8DB7-49F6-BDEE-7EE616BDF5C2}" sibTransId="{4E1FCA8D-DB1A-49EB-A475-219BBC1461F0}"/>
    <dgm:cxn modelId="{663807B8-4412-4E1A-8DB8-CFF7C0516611}" type="presOf" srcId="{5F6D43A8-CEF4-42A3-A3D4-41753C23F5B5}" destId="{102B954B-7C39-45EA-95C7-64D095E30B11}" srcOrd="0" destOrd="0" presId="urn:microsoft.com/office/officeart/2005/8/layout/vList6"/>
    <dgm:cxn modelId="{A7DBCFC8-1F6D-4C09-B241-B8D180869620}" srcId="{F134E9B4-63EA-4BA5-960F-4BAED3F47A84}" destId="{CCD95B4E-C57E-417C-AB80-4C8A9986D3A1}" srcOrd="3" destOrd="0" parTransId="{31C33418-5818-4A4C-AF0D-930B9907F4A5}" sibTransId="{49846C26-A25F-43F4-80EC-161AB7783966}"/>
    <dgm:cxn modelId="{BE8DCCCA-5834-48D8-9097-AE767EF39912}" srcId="{65E8A9E3-4D2F-47D9-AF50-C0B8211A852F}" destId="{98DC0B0E-A988-49E9-A15E-355E5B21A340}" srcOrd="4" destOrd="0" parTransId="{D0DFCEB1-60F9-47E9-8789-EEA573B29E93}" sibTransId="{D8AF89BC-6596-4C74-BA40-611EDA0F10D3}"/>
    <dgm:cxn modelId="{3E38A0CC-75E6-40C3-9AFF-7C5F06AECB1A}" type="presOf" srcId="{EEAA4DAC-9147-4482-AF57-EA2FF63E888C}" destId="{7D36187D-097F-4411-B97B-2A4BBE0ACF98}" srcOrd="0" destOrd="0" presId="urn:microsoft.com/office/officeart/2005/8/layout/vList6"/>
    <dgm:cxn modelId="{7127ACDF-7FD4-4920-9A7C-57E4D5E272BD}" type="presOf" srcId="{744057F6-3EA1-4E6A-A3B7-F0F9CBDD3DB6}" destId="{40D7A2E4-78BE-4923-816E-A9FD6B4CD8BD}" srcOrd="0" destOrd="3" presId="urn:microsoft.com/office/officeart/2005/8/layout/vList6"/>
    <dgm:cxn modelId="{92C1F5DF-0757-4704-9C62-B8A54F0BA786}" type="presOf" srcId="{353B18E2-33E0-4488-9C4A-0827B5D7B16F}" destId="{83F07F95-2D21-46D1-A726-C221C89B8816}" srcOrd="0" destOrd="1" presId="urn:microsoft.com/office/officeart/2005/8/layout/vList6"/>
    <dgm:cxn modelId="{F6F34CE4-1F5C-43BA-A31E-2147778A80F9}" type="presOf" srcId="{1F315E0B-E381-40DA-9735-9E1A8B344A6A}" destId="{1A85484B-76CD-4C79-A03C-227EC3C6192B}" srcOrd="0" destOrd="2" presId="urn:microsoft.com/office/officeart/2005/8/layout/vList6"/>
    <dgm:cxn modelId="{4B320CE7-0DF4-4CA1-83F6-EE6CD079130B}" srcId="{65E8A9E3-4D2F-47D9-AF50-C0B8211A852F}" destId="{297AB1CF-8B9C-46F1-A882-E7B9188C8BD4}" srcOrd="2" destOrd="0" parTransId="{065F3305-5CE7-4B3B-9F30-E2EE97EDD295}" sibTransId="{7F01F3A4-109E-4BAF-A0F0-71F3A736469A}"/>
    <dgm:cxn modelId="{C0EB8FEB-18CB-4CD1-B636-068BF4811A6D}" srcId="{65E8A9E3-4D2F-47D9-AF50-C0B8211A852F}" destId="{5D3F9FAA-05B2-4DE0-8CD7-94BEB50C7E6F}" srcOrd="3" destOrd="0" parTransId="{2D41A4A2-883F-4293-BA96-979D4438784F}" sibTransId="{B0F28621-313D-4955-B331-35F66D670678}"/>
    <dgm:cxn modelId="{482837F1-25D9-4887-99DF-577590A06CC5}" srcId="{187CDBA2-D4CA-4FFF-B18C-CA3187C47515}" destId="{C794A920-A191-4F74-9088-1D2D99FCECCE}" srcOrd="2" destOrd="0" parTransId="{92068AA0-5E92-486C-8185-F59652FA6FB4}" sibTransId="{260FE470-3A35-4328-90D9-0D9C2FA48740}"/>
    <dgm:cxn modelId="{A66996F9-4A08-4347-903A-D98C40327C97}" srcId="{5F6D43A8-CEF4-42A3-A3D4-41753C23F5B5}" destId="{C9847ED4-6A34-4361-B1E5-8BD57495FCD9}" srcOrd="2" destOrd="0" parTransId="{F8CF8C91-44EC-40CA-9FF3-B9F0D5585C58}" sibTransId="{3403B110-4DF8-40AD-9F3D-48F220D42E2E}"/>
    <dgm:cxn modelId="{979232FF-8059-4C94-9440-4E61365160B0}" srcId="{187CDBA2-D4CA-4FFF-B18C-CA3187C47515}" destId="{45D11030-8BFE-4ECD-9288-EE4D10B3DA41}" srcOrd="0" destOrd="0" parTransId="{2E268142-5EA7-4580-84D7-DC7A6467A9A8}" sibTransId="{C2E61BDA-FA13-4390-9C88-F27AEE860126}"/>
    <dgm:cxn modelId="{8669B42D-0000-490E-BF7A-FC590AA69585}" type="presParOf" srcId="{2470CF2D-DBDE-40EA-A144-43793DC2652D}" destId="{1293AA4A-1992-4F1D-BC7B-81C45620873C}" srcOrd="0" destOrd="0" presId="urn:microsoft.com/office/officeart/2005/8/layout/vList6"/>
    <dgm:cxn modelId="{5B745D77-822D-49FF-A02D-F43F3CD64FC6}" type="presParOf" srcId="{1293AA4A-1992-4F1D-BC7B-81C45620873C}" destId="{58B67323-BF3D-41BE-B563-70D9EFF8B439}" srcOrd="0" destOrd="0" presId="urn:microsoft.com/office/officeart/2005/8/layout/vList6"/>
    <dgm:cxn modelId="{B30017A3-4BC7-4443-9542-F8FCD2F54432}" type="presParOf" srcId="{1293AA4A-1992-4F1D-BC7B-81C45620873C}" destId="{7D36187D-097F-4411-B97B-2A4BBE0ACF98}" srcOrd="1" destOrd="0" presId="urn:microsoft.com/office/officeart/2005/8/layout/vList6"/>
    <dgm:cxn modelId="{4A92A2F6-DF7D-4D47-ABC9-668BE77EC28B}" type="presParOf" srcId="{2470CF2D-DBDE-40EA-A144-43793DC2652D}" destId="{026E63E4-21EB-4B83-9F72-338F5ECFA40A}" srcOrd="1" destOrd="0" presId="urn:microsoft.com/office/officeart/2005/8/layout/vList6"/>
    <dgm:cxn modelId="{25530A1E-4786-445E-8770-FC5E6DCB91E2}" type="presParOf" srcId="{2470CF2D-DBDE-40EA-A144-43793DC2652D}" destId="{1DFB96DD-21D0-45C0-86E9-034DB02C4266}" srcOrd="2" destOrd="0" presId="urn:microsoft.com/office/officeart/2005/8/layout/vList6"/>
    <dgm:cxn modelId="{7558BE2C-EF9A-4A6F-B25F-18F289F6FB74}" type="presParOf" srcId="{1DFB96DD-21D0-45C0-86E9-034DB02C4266}" destId="{861B6959-02BD-4629-91D9-8918A8E8D626}" srcOrd="0" destOrd="0" presId="urn:microsoft.com/office/officeart/2005/8/layout/vList6"/>
    <dgm:cxn modelId="{E7674891-98E9-4131-93F0-325ACA34DCF3}" type="presParOf" srcId="{1DFB96DD-21D0-45C0-86E9-034DB02C4266}" destId="{83F07F95-2D21-46D1-A726-C221C89B8816}" srcOrd="1" destOrd="0" presId="urn:microsoft.com/office/officeart/2005/8/layout/vList6"/>
    <dgm:cxn modelId="{68AC7189-1F35-496D-945B-F0752BFB81B2}" type="presParOf" srcId="{2470CF2D-DBDE-40EA-A144-43793DC2652D}" destId="{689B9159-7E76-4999-AF01-74DAEA34C5F0}" srcOrd="3" destOrd="0" presId="urn:microsoft.com/office/officeart/2005/8/layout/vList6"/>
    <dgm:cxn modelId="{F6370FEE-2561-4F2A-ACE4-9531428ECA28}" type="presParOf" srcId="{2470CF2D-DBDE-40EA-A144-43793DC2652D}" destId="{61971FAA-46D1-4CF3-84A5-C2BCA864CB1E}" srcOrd="4" destOrd="0" presId="urn:microsoft.com/office/officeart/2005/8/layout/vList6"/>
    <dgm:cxn modelId="{A5B975AC-F85A-43CE-BDB5-2FC1A319C7AD}" type="presParOf" srcId="{61971FAA-46D1-4CF3-84A5-C2BCA864CB1E}" destId="{102B954B-7C39-45EA-95C7-64D095E30B11}" srcOrd="0" destOrd="0" presId="urn:microsoft.com/office/officeart/2005/8/layout/vList6"/>
    <dgm:cxn modelId="{5A95B4E8-404F-46D8-9B99-8E828C2AAAA8}" type="presParOf" srcId="{61971FAA-46D1-4CF3-84A5-C2BCA864CB1E}" destId="{40D7A2E4-78BE-4923-816E-A9FD6B4CD8BD}" srcOrd="1" destOrd="0" presId="urn:microsoft.com/office/officeart/2005/8/layout/vList6"/>
    <dgm:cxn modelId="{59A4185C-7F97-4D9D-8A6C-E3ED248FD6DB}" type="presParOf" srcId="{2470CF2D-DBDE-40EA-A144-43793DC2652D}" destId="{704F0DEA-1DCC-447B-9D3D-926FE4BC89F5}" srcOrd="5" destOrd="0" presId="urn:microsoft.com/office/officeart/2005/8/layout/vList6"/>
    <dgm:cxn modelId="{DCC81FFC-936F-491F-AC87-11F780CFA588}" type="presParOf" srcId="{2470CF2D-DBDE-40EA-A144-43793DC2652D}" destId="{0B68824A-C200-4978-93DE-EC301C7443E3}" srcOrd="6" destOrd="0" presId="urn:microsoft.com/office/officeart/2005/8/layout/vList6"/>
    <dgm:cxn modelId="{FBF73C68-7B45-4A5F-8353-96437267AE19}" type="presParOf" srcId="{0B68824A-C200-4978-93DE-EC301C7443E3}" destId="{686B94E2-9D01-43EC-885C-0C4BACEFAB1A}" srcOrd="0" destOrd="0" presId="urn:microsoft.com/office/officeart/2005/8/layout/vList6"/>
    <dgm:cxn modelId="{BC2E2C7A-1500-4C5F-AD07-265C58E9618C}" type="presParOf" srcId="{0B68824A-C200-4978-93DE-EC301C7443E3}" destId="{1A85484B-76CD-4C79-A03C-227EC3C6192B}" srcOrd="1" destOrd="0" presId="urn:microsoft.com/office/officeart/2005/8/layout/vList6"/>
    <dgm:cxn modelId="{DCEB7EEB-91FB-4F12-A4FF-6E9EC5BE9DC4}" type="presParOf" srcId="{2470CF2D-DBDE-40EA-A144-43793DC2652D}" destId="{9C895B0D-C0B7-47D3-A93F-112D63A3636F}" srcOrd="7" destOrd="0" presId="urn:microsoft.com/office/officeart/2005/8/layout/vList6"/>
    <dgm:cxn modelId="{FB747197-BE2C-422A-952E-09FB0FDD6879}" type="presParOf" srcId="{2470CF2D-DBDE-40EA-A144-43793DC2652D}" destId="{FD1641F7-E027-417A-B618-01F6B5733402}" srcOrd="8" destOrd="0" presId="urn:microsoft.com/office/officeart/2005/8/layout/vList6"/>
    <dgm:cxn modelId="{9DA450AF-5483-4C36-87BF-8B0E586926A4}" type="presParOf" srcId="{FD1641F7-E027-417A-B618-01F6B5733402}" destId="{25D4243E-A436-4EA5-8E38-56E5CBF993AA}" srcOrd="0" destOrd="0" presId="urn:microsoft.com/office/officeart/2005/8/layout/vList6"/>
    <dgm:cxn modelId="{A2A93AEE-F9F6-45FA-95C3-5A6BC4FFBF8E}" type="presParOf" srcId="{FD1641F7-E027-417A-B618-01F6B5733402}" destId="{FACA34F8-3535-49BE-A811-AA90340F22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55AED9-B8F4-4E41-B9A2-AD8469B9F7A4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D60F3EC-D0DC-4A2B-9CEA-7CD3F00D77B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400" b="1"/>
            <a:t>KBC Zemun</a:t>
          </a:r>
          <a:endParaRPr lang="en-US" sz="1400" b="1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EB14F2-0148-45D6-9F65-B0434F4E53C2}" type="parTrans" cxnId="{91650D91-A4EF-4C91-876A-5271FA8A20A6}">
      <dgm:prSet/>
      <dgm:spPr/>
      <dgm:t>
        <a:bodyPr/>
        <a:lstStyle/>
        <a:p>
          <a:endParaRPr lang="en-US"/>
        </a:p>
      </dgm:t>
    </dgm:pt>
    <dgm:pt modelId="{2BE1A130-A0C7-4F56-9DCA-D6A58715C8FC}" type="sibTrans" cxnId="{91650D91-A4EF-4C91-876A-5271FA8A20A6}">
      <dgm:prSet/>
      <dgm:spPr/>
      <dgm:t>
        <a:bodyPr/>
        <a:lstStyle/>
        <a:p>
          <a:endParaRPr lang="en-US"/>
        </a:p>
      </dgm:t>
    </dgm:pt>
    <dgm:pt modelId="{9953EA07-F8BA-4B25-8DF7-FD9056D9F1FA}">
      <dgm:prSet phldrT="[Text]" custT="1"/>
      <dgm:spPr/>
      <dgm:t>
        <a:bodyPr/>
        <a:lstStyle/>
        <a:p>
          <a:endParaRPr lang="en-US" sz="1300" dirty="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804336-3606-46CA-B15D-ADC02EFF78D6}" type="parTrans" cxnId="{237D6A02-E147-4E0A-8379-1D113AA4F9AD}">
      <dgm:prSet/>
      <dgm:spPr/>
      <dgm:t>
        <a:bodyPr/>
        <a:lstStyle/>
        <a:p>
          <a:endParaRPr lang="en-US"/>
        </a:p>
      </dgm:t>
    </dgm:pt>
    <dgm:pt modelId="{FFCD65A2-CEA5-4E12-9E14-8DA83D8CAE00}" type="sibTrans" cxnId="{237D6A02-E147-4E0A-8379-1D113AA4F9AD}">
      <dgm:prSet/>
      <dgm:spPr/>
      <dgm:t>
        <a:bodyPr/>
        <a:lstStyle/>
        <a:p>
          <a:endParaRPr lang="en-US"/>
        </a:p>
      </dgm:t>
    </dgm:pt>
    <dgm:pt modelId="{E2BE7310-63E4-43FC-ABAB-C2A73163105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Zemun</a:t>
          </a:r>
        </a:p>
      </dgm:t>
    </dgm:pt>
    <dgm:pt modelId="{C23BD7A0-EC18-4BB5-9716-0B101299D820}" type="parTrans" cxnId="{90A91DFA-221B-4AD2-9D92-612C6D206955}">
      <dgm:prSet/>
      <dgm:spPr/>
      <dgm:t>
        <a:bodyPr/>
        <a:lstStyle/>
        <a:p>
          <a:endParaRPr lang="en-US"/>
        </a:p>
      </dgm:t>
    </dgm:pt>
    <dgm:pt modelId="{90135940-EAEB-47AD-91E6-2700AA389980}" type="sibTrans" cxnId="{90A91DFA-221B-4AD2-9D92-612C6D206955}">
      <dgm:prSet/>
      <dgm:spPr/>
      <dgm:t>
        <a:bodyPr/>
        <a:lstStyle/>
        <a:p>
          <a:endParaRPr lang="en-US"/>
        </a:p>
      </dgm:t>
    </dgm:pt>
    <dgm:pt modelId="{07482A97-5892-4176-90FB-2728CF481F15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</a:t>
          </a:r>
          <a:r>
            <a:rPr lang="en-US" err="1"/>
            <a:t>Stari</a:t>
          </a:r>
          <a:r>
            <a:rPr lang="en-US"/>
            <a:t> Grad</a:t>
          </a:r>
        </a:p>
      </dgm:t>
    </dgm:pt>
    <dgm:pt modelId="{06311165-6D32-45DE-9305-3E4DCFBDB654}" type="parTrans" cxnId="{75630662-CD32-4C75-9FB5-A90720AACBAC}">
      <dgm:prSet/>
      <dgm:spPr/>
      <dgm:t>
        <a:bodyPr/>
        <a:lstStyle/>
        <a:p>
          <a:endParaRPr lang="en-US"/>
        </a:p>
      </dgm:t>
    </dgm:pt>
    <dgm:pt modelId="{CC049522-3F75-4B88-9696-8705BDB1D6D6}" type="sibTrans" cxnId="{75630662-CD32-4C75-9FB5-A90720AACBAC}">
      <dgm:prSet/>
      <dgm:spPr/>
      <dgm:t>
        <a:bodyPr/>
        <a:lstStyle/>
        <a:p>
          <a:endParaRPr lang="en-US"/>
        </a:p>
      </dgm:t>
    </dgm:pt>
    <dgm:pt modelId="{FB75F02B-97DD-4508-8181-79417C532793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Palilula</a:t>
          </a:r>
        </a:p>
      </dgm:t>
    </dgm:pt>
    <dgm:pt modelId="{9A5755F2-1474-4DC3-BD73-79BF40DF631E}" type="parTrans" cxnId="{AFC67422-2C6C-4E1F-B62F-B2DC1033F673}">
      <dgm:prSet/>
      <dgm:spPr/>
      <dgm:t>
        <a:bodyPr/>
        <a:lstStyle/>
        <a:p>
          <a:endParaRPr lang="en-US"/>
        </a:p>
      </dgm:t>
    </dgm:pt>
    <dgm:pt modelId="{2DB9A28B-647A-4854-9A6C-D9A8134B3884}" type="sibTrans" cxnId="{AFC67422-2C6C-4E1F-B62F-B2DC1033F673}">
      <dgm:prSet/>
      <dgm:spPr/>
      <dgm:t>
        <a:bodyPr/>
        <a:lstStyle/>
        <a:p>
          <a:endParaRPr lang="en-US"/>
        </a:p>
      </dgm:t>
    </dgm:pt>
    <dgm:pt modelId="{45729B41-4653-432C-921A-C50B200564B2}" type="pres">
      <dgm:prSet presAssocID="{8255AED9-B8F4-4E41-B9A2-AD8469B9F7A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B4C93B-EBEF-4E2B-9535-A96FCA34A15E}" type="pres">
      <dgm:prSet presAssocID="{DD60F3EC-D0DC-4A2B-9CEA-7CD3F00D77B4}" presName="centerShape" presStyleLbl="node0" presStyleIdx="0" presStyleCnt="1" custScaleX="119784" custScaleY="116120"/>
      <dgm:spPr/>
    </dgm:pt>
    <dgm:pt modelId="{C7E9BF81-9C17-427A-94AC-F6559F60C880}" type="pres">
      <dgm:prSet presAssocID="{C23BD7A0-EC18-4BB5-9716-0B101299D820}" presName="Name9" presStyleLbl="parChTrans1D2" presStyleIdx="0" presStyleCnt="3"/>
      <dgm:spPr/>
    </dgm:pt>
    <dgm:pt modelId="{C6BA52D8-B4E8-4D54-8992-910D415A432E}" type="pres">
      <dgm:prSet presAssocID="{C23BD7A0-EC18-4BB5-9716-0B101299D820}" presName="connTx" presStyleLbl="parChTrans1D2" presStyleIdx="0" presStyleCnt="3"/>
      <dgm:spPr/>
    </dgm:pt>
    <dgm:pt modelId="{9E391D74-2315-4EE0-AC43-1E05692F42B5}" type="pres">
      <dgm:prSet presAssocID="{E2BE7310-63E4-43FC-ABAB-C2A731631051}" presName="node" presStyleLbl="node1" presStyleIdx="0" presStyleCnt="3">
        <dgm:presLayoutVars>
          <dgm:bulletEnabled val="1"/>
        </dgm:presLayoutVars>
      </dgm:prSet>
      <dgm:spPr/>
    </dgm:pt>
    <dgm:pt modelId="{FB9D2AE8-636C-4285-BB65-0A5F02CC4DA1}" type="pres">
      <dgm:prSet presAssocID="{06311165-6D32-45DE-9305-3E4DCFBDB654}" presName="Name9" presStyleLbl="parChTrans1D2" presStyleIdx="1" presStyleCnt="3"/>
      <dgm:spPr/>
    </dgm:pt>
    <dgm:pt modelId="{4E7AAF1A-36A7-4030-BE5D-1F352591091C}" type="pres">
      <dgm:prSet presAssocID="{06311165-6D32-45DE-9305-3E4DCFBDB654}" presName="connTx" presStyleLbl="parChTrans1D2" presStyleIdx="1" presStyleCnt="3"/>
      <dgm:spPr/>
    </dgm:pt>
    <dgm:pt modelId="{DEEB53F9-52B0-4D25-A93B-E0D6257067F8}" type="pres">
      <dgm:prSet presAssocID="{07482A97-5892-4176-90FB-2728CF481F15}" presName="node" presStyleLbl="node1" presStyleIdx="1" presStyleCnt="3">
        <dgm:presLayoutVars>
          <dgm:bulletEnabled val="1"/>
        </dgm:presLayoutVars>
      </dgm:prSet>
      <dgm:spPr/>
    </dgm:pt>
    <dgm:pt modelId="{96DC7C3B-1095-4606-8622-6E71DD750898}" type="pres">
      <dgm:prSet presAssocID="{9A5755F2-1474-4DC3-BD73-79BF40DF631E}" presName="Name9" presStyleLbl="parChTrans1D2" presStyleIdx="2" presStyleCnt="3"/>
      <dgm:spPr/>
    </dgm:pt>
    <dgm:pt modelId="{0E59C0E8-A311-449D-82CA-87AA83CF7A43}" type="pres">
      <dgm:prSet presAssocID="{9A5755F2-1474-4DC3-BD73-79BF40DF631E}" presName="connTx" presStyleLbl="parChTrans1D2" presStyleIdx="2" presStyleCnt="3"/>
      <dgm:spPr/>
    </dgm:pt>
    <dgm:pt modelId="{6D9C2E50-6229-4C37-81C5-7C7C8B698F9D}" type="pres">
      <dgm:prSet presAssocID="{FB75F02B-97DD-4508-8181-79417C532793}" presName="node" presStyleLbl="node1" presStyleIdx="2" presStyleCnt="3">
        <dgm:presLayoutVars>
          <dgm:bulletEnabled val="1"/>
        </dgm:presLayoutVars>
      </dgm:prSet>
      <dgm:spPr/>
    </dgm:pt>
  </dgm:ptLst>
  <dgm:cxnLst>
    <dgm:cxn modelId="{237D6A02-E147-4E0A-8379-1D113AA4F9AD}" srcId="{8255AED9-B8F4-4E41-B9A2-AD8469B9F7A4}" destId="{9953EA07-F8BA-4B25-8DF7-FD9056D9F1FA}" srcOrd="1" destOrd="0" parTransId="{1C804336-3606-46CA-B15D-ADC02EFF78D6}" sibTransId="{FFCD65A2-CEA5-4E12-9E14-8DA83D8CAE00}"/>
    <dgm:cxn modelId="{C6A90619-84F7-4BD4-8B82-3E0C2B5CF4D4}" type="presOf" srcId="{FB75F02B-97DD-4508-8181-79417C532793}" destId="{6D9C2E50-6229-4C37-81C5-7C7C8B698F9D}" srcOrd="0" destOrd="0" presId="urn:microsoft.com/office/officeart/2005/8/layout/radial1"/>
    <dgm:cxn modelId="{E9489C1E-3AD9-4455-972B-CB60129300E2}" type="presOf" srcId="{06311165-6D32-45DE-9305-3E4DCFBDB654}" destId="{4E7AAF1A-36A7-4030-BE5D-1F352591091C}" srcOrd="1" destOrd="0" presId="urn:microsoft.com/office/officeart/2005/8/layout/radial1"/>
    <dgm:cxn modelId="{AFC67422-2C6C-4E1F-B62F-B2DC1033F673}" srcId="{DD60F3EC-D0DC-4A2B-9CEA-7CD3F00D77B4}" destId="{FB75F02B-97DD-4508-8181-79417C532793}" srcOrd="2" destOrd="0" parTransId="{9A5755F2-1474-4DC3-BD73-79BF40DF631E}" sibTransId="{2DB9A28B-647A-4854-9A6C-D9A8134B3884}"/>
    <dgm:cxn modelId="{D280102E-FABE-40E8-AEA9-44BCC68C291F}" type="presOf" srcId="{DD60F3EC-D0DC-4A2B-9CEA-7CD3F00D77B4}" destId="{4CB4C93B-EBEF-4E2B-9535-A96FCA34A15E}" srcOrd="0" destOrd="0" presId="urn:microsoft.com/office/officeart/2005/8/layout/radial1"/>
    <dgm:cxn modelId="{75630662-CD32-4C75-9FB5-A90720AACBAC}" srcId="{DD60F3EC-D0DC-4A2B-9CEA-7CD3F00D77B4}" destId="{07482A97-5892-4176-90FB-2728CF481F15}" srcOrd="1" destOrd="0" parTransId="{06311165-6D32-45DE-9305-3E4DCFBDB654}" sibTransId="{CC049522-3F75-4B88-9696-8705BDB1D6D6}"/>
    <dgm:cxn modelId="{44074C43-14CF-427C-A4E6-6DF971C61C90}" type="presOf" srcId="{07482A97-5892-4176-90FB-2728CF481F15}" destId="{DEEB53F9-52B0-4D25-A93B-E0D6257067F8}" srcOrd="0" destOrd="0" presId="urn:microsoft.com/office/officeart/2005/8/layout/radial1"/>
    <dgm:cxn modelId="{BFB4BD4D-9A5A-44B2-A4B4-6146B47EBFEA}" type="presOf" srcId="{8255AED9-B8F4-4E41-B9A2-AD8469B9F7A4}" destId="{45729B41-4653-432C-921A-C50B200564B2}" srcOrd="0" destOrd="0" presId="urn:microsoft.com/office/officeart/2005/8/layout/radial1"/>
    <dgm:cxn modelId="{91650D91-A4EF-4C91-876A-5271FA8A20A6}" srcId="{8255AED9-B8F4-4E41-B9A2-AD8469B9F7A4}" destId="{DD60F3EC-D0DC-4A2B-9CEA-7CD3F00D77B4}" srcOrd="0" destOrd="0" parTransId="{B0EB14F2-0148-45D6-9F65-B0434F4E53C2}" sibTransId="{2BE1A130-A0C7-4F56-9DCA-D6A58715C8FC}"/>
    <dgm:cxn modelId="{FE175A9B-7553-40AF-8BBF-EBBC422CC217}" type="presOf" srcId="{06311165-6D32-45DE-9305-3E4DCFBDB654}" destId="{FB9D2AE8-636C-4285-BB65-0A5F02CC4DA1}" srcOrd="0" destOrd="0" presId="urn:microsoft.com/office/officeart/2005/8/layout/radial1"/>
    <dgm:cxn modelId="{5BA2F7A8-FF1B-4073-B130-EF6A955D0FAC}" type="presOf" srcId="{E2BE7310-63E4-43FC-ABAB-C2A731631051}" destId="{9E391D74-2315-4EE0-AC43-1E05692F42B5}" srcOrd="0" destOrd="0" presId="urn:microsoft.com/office/officeart/2005/8/layout/radial1"/>
    <dgm:cxn modelId="{276A5BAC-3E27-4606-B6D8-C6EDAEA4852B}" type="presOf" srcId="{9A5755F2-1474-4DC3-BD73-79BF40DF631E}" destId="{96DC7C3B-1095-4606-8622-6E71DD750898}" srcOrd="0" destOrd="0" presId="urn:microsoft.com/office/officeart/2005/8/layout/radial1"/>
    <dgm:cxn modelId="{67A32FAD-14C6-4ECE-A176-2D411CA3A2F8}" type="presOf" srcId="{C23BD7A0-EC18-4BB5-9716-0B101299D820}" destId="{C7E9BF81-9C17-427A-94AC-F6559F60C880}" srcOrd="0" destOrd="0" presId="urn:microsoft.com/office/officeart/2005/8/layout/radial1"/>
    <dgm:cxn modelId="{6E685CF8-939F-4D25-B8FF-D2D5B3882664}" type="presOf" srcId="{9A5755F2-1474-4DC3-BD73-79BF40DF631E}" destId="{0E59C0E8-A311-449D-82CA-87AA83CF7A43}" srcOrd="1" destOrd="0" presId="urn:microsoft.com/office/officeart/2005/8/layout/radial1"/>
    <dgm:cxn modelId="{6BBC51F8-1C08-40D6-97A5-F2F43E9A18ED}" type="presOf" srcId="{C23BD7A0-EC18-4BB5-9716-0B101299D820}" destId="{C6BA52D8-B4E8-4D54-8992-910D415A432E}" srcOrd="1" destOrd="0" presId="urn:microsoft.com/office/officeart/2005/8/layout/radial1"/>
    <dgm:cxn modelId="{90A91DFA-221B-4AD2-9D92-612C6D206955}" srcId="{DD60F3EC-D0DC-4A2B-9CEA-7CD3F00D77B4}" destId="{E2BE7310-63E4-43FC-ABAB-C2A731631051}" srcOrd="0" destOrd="0" parTransId="{C23BD7A0-EC18-4BB5-9716-0B101299D820}" sibTransId="{90135940-EAEB-47AD-91E6-2700AA389980}"/>
    <dgm:cxn modelId="{076CEADC-6B83-4DF5-BB1F-298212F10FE4}" type="presParOf" srcId="{45729B41-4653-432C-921A-C50B200564B2}" destId="{4CB4C93B-EBEF-4E2B-9535-A96FCA34A15E}" srcOrd="0" destOrd="0" presId="urn:microsoft.com/office/officeart/2005/8/layout/radial1"/>
    <dgm:cxn modelId="{F0094C3B-E6C6-41E8-982C-ED86A1FFD0BB}" type="presParOf" srcId="{45729B41-4653-432C-921A-C50B200564B2}" destId="{C7E9BF81-9C17-427A-94AC-F6559F60C880}" srcOrd="1" destOrd="0" presId="urn:microsoft.com/office/officeart/2005/8/layout/radial1"/>
    <dgm:cxn modelId="{46688F2E-61E8-4FDB-829C-D44FFC85F033}" type="presParOf" srcId="{C7E9BF81-9C17-427A-94AC-F6559F60C880}" destId="{C6BA52D8-B4E8-4D54-8992-910D415A432E}" srcOrd="0" destOrd="0" presId="urn:microsoft.com/office/officeart/2005/8/layout/radial1"/>
    <dgm:cxn modelId="{3C7291D7-51B6-42C6-9470-02762F201BAF}" type="presParOf" srcId="{45729B41-4653-432C-921A-C50B200564B2}" destId="{9E391D74-2315-4EE0-AC43-1E05692F42B5}" srcOrd="2" destOrd="0" presId="urn:microsoft.com/office/officeart/2005/8/layout/radial1"/>
    <dgm:cxn modelId="{2B48FA69-41E3-4D0B-9F22-E846C3C74F36}" type="presParOf" srcId="{45729B41-4653-432C-921A-C50B200564B2}" destId="{FB9D2AE8-636C-4285-BB65-0A5F02CC4DA1}" srcOrd="3" destOrd="0" presId="urn:microsoft.com/office/officeart/2005/8/layout/radial1"/>
    <dgm:cxn modelId="{141FC199-90B2-4BD0-857B-B562396B9C2F}" type="presParOf" srcId="{FB9D2AE8-636C-4285-BB65-0A5F02CC4DA1}" destId="{4E7AAF1A-36A7-4030-BE5D-1F352591091C}" srcOrd="0" destOrd="0" presId="urn:microsoft.com/office/officeart/2005/8/layout/radial1"/>
    <dgm:cxn modelId="{AE9769AA-4A16-4D96-A689-945BBF198827}" type="presParOf" srcId="{45729B41-4653-432C-921A-C50B200564B2}" destId="{DEEB53F9-52B0-4D25-A93B-E0D6257067F8}" srcOrd="4" destOrd="0" presId="urn:microsoft.com/office/officeart/2005/8/layout/radial1"/>
    <dgm:cxn modelId="{FB536A1C-554A-4372-81EF-D626289B1CF4}" type="presParOf" srcId="{45729B41-4653-432C-921A-C50B200564B2}" destId="{96DC7C3B-1095-4606-8622-6E71DD750898}" srcOrd="5" destOrd="0" presId="urn:microsoft.com/office/officeart/2005/8/layout/radial1"/>
    <dgm:cxn modelId="{65A6AB96-3619-4DD9-988C-9293DBCD552D}" type="presParOf" srcId="{96DC7C3B-1095-4606-8622-6E71DD750898}" destId="{0E59C0E8-A311-449D-82CA-87AA83CF7A43}" srcOrd="0" destOrd="0" presId="urn:microsoft.com/office/officeart/2005/8/layout/radial1"/>
    <dgm:cxn modelId="{17EBBEF6-00C0-4404-BC72-21C196C5E632}" type="presParOf" srcId="{45729B41-4653-432C-921A-C50B200564B2}" destId="{6D9C2E50-6229-4C37-81C5-7C7C8B698F9D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55AED9-B8F4-4E41-B9A2-AD8469B9F7A4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D60F3EC-D0DC-4A2B-9CEA-7CD3F00D77B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1"/>
            <a:t>KBC Zvezdara</a:t>
          </a:r>
          <a:endParaRPr lang="en-US" sz="14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EB14F2-0148-45D6-9F65-B0434F4E53C2}" type="parTrans" cxnId="{91650D91-A4EF-4C91-876A-5271FA8A20A6}">
      <dgm:prSet/>
      <dgm:spPr/>
      <dgm:t>
        <a:bodyPr/>
        <a:lstStyle/>
        <a:p>
          <a:endParaRPr lang="en-US">
            <a:solidFill>
              <a:srgbClr val="1F497D"/>
            </a:solidFill>
          </a:endParaRPr>
        </a:p>
      </dgm:t>
    </dgm:pt>
    <dgm:pt modelId="{2BE1A130-A0C7-4F56-9DCA-D6A58715C8FC}" type="sibTrans" cxnId="{91650D91-A4EF-4C91-876A-5271FA8A20A6}">
      <dgm:prSet/>
      <dgm:spPr/>
      <dgm:t>
        <a:bodyPr/>
        <a:lstStyle/>
        <a:p>
          <a:endParaRPr lang="en-US">
            <a:solidFill>
              <a:srgbClr val="1F497D"/>
            </a:solidFill>
          </a:endParaRPr>
        </a:p>
      </dgm:t>
    </dgm:pt>
    <dgm:pt modelId="{292F3DDE-2E3F-44D1-83D8-915135479C3E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Grocka</a:t>
          </a:r>
        </a:p>
      </dgm:t>
    </dgm:pt>
    <dgm:pt modelId="{FD544209-5A7B-4960-8283-51C35F0187F9}" type="parTrans" cxnId="{0E703C67-165A-4D12-8E28-FB1FC9AE3D5B}">
      <dgm:prSet/>
      <dgm:spPr/>
      <dgm:t>
        <a:bodyPr/>
        <a:lstStyle/>
        <a:p>
          <a:endParaRPr lang="en-US"/>
        </a:p>
      </dgm:t>
    </dgm:pt>
    <dgm:pt modelId="{CD3E485F-2CC7-4C8A-9FC0-0054703A2BF2}" type="sibTrans" cxnId="{0E703C67-165A-4D12-8E28-FB1FC9AE3D5B}">
      <dgm:prSet/>
      <dgm:spPr/>
      <dgm:t>
        <a:bodyPr/>
        <a:lstStyle/>
        <a:p>
          <a:endParaRPr lang="en-US"/>
        </a:p>
      </dgm:t>
    </dgm:pt>
    <dgm:pt modelId="{D1D76201-33BA-4B3D-A312-AEF246C7196D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Zvezdara</a:t>
          </a:r>
        </a:p>
      </dgm:t>
    </dgm:pt>
    <dgm:pt modelId="{7D2F9999-5554-4F13-9C42-CF6CB9FACDFD}" type="parTrans" cxnId="{7C439EC3-AD21-4426-9DCE-1847F5BF3514}">
      <dgm:prSet/>
      <dgm:spPr/>
      <dgm:t>
        <a:bodyPr/>
        <a:lstStyle/>
        <a:p>
          <a:endParaRPr lang="en-US"/>
        </a:p>
      </dgm:t>
    </dgm:pt>
    <dgm:pt modelId="{ECDA56DA-E9B7-4327-A813-E5CBD48350F8}" type="sibTrans" cxnId="{7C439EC3-AD21-4426-9DCE-1847F5BF3514}">
      <dgm:prSet/>
      <dgm:spPr/>
      <dgm:t>
        <a:bodyPr/>
        <a:lstStyle/>
        <a:p>
          <a:endParaRPr lang="en-US"/>
        </a:p>
      </dgm:t>
    </dgm:pt>
    <dgm:pt modelId="{6284C1B3-12DC-4385-A062-38DFBF4886A8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Voždovac</a:t>
          </a:r>
        </a:p>
      </dgm:t>
    </dgm:pt>
    <dgm:pt modelId="{0B09A3A8-13B0-43C7-8061-163AE8A2ABF4}" type="parTrans" cxnId="{8DFCE118-4111-4A80-B304-373E5F5D9373}">
      <dgm:prSet/>
      <dgm:spPr/>
      <dgm:t>
        <a:bodyPr/>
        <a:lstStyle/>
        <a:p>
          <a:endParaRPr lang="en-US"/>
        </a:p>
      </dgm:t>
    </dgm:pt>
    <dgm:pt modelId="{1CE77514-7D44-4233-A0E5-DB77AC7B5858}" type="sibTrans" cxnId="{8DFCE118-4111-4A80-B304-373E5F5D9373}">
      <dgm:prSet/>
      <dgm:spPr/>
      <dgm:t>
        <a:bodyPr/>
        <a:lstStyle/>
        <a:p>
          <a:endParaRPr lang="en-US"/>
        </a:p>
      </dgm:t>
    </dgm:pt>
    <dgm:pt modelId="{F20902C9-9869-49E8-BC2B-B8A71A2DCA87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200"/>
            <a:t>DZ</a:t>
          </a:r>
          <a:r>
            <a:rPr lang="en-US" sz="3600"/>
            <a:t> </a:t>
          </a:r>
          <a:r>
            <a:rPr lang="en-US" sz="1200" err="1"/>
            <a:t>Mladenovac</a:t>
          </a:r>
          <a:endParaRPr lang="en-US" sz="1200"/>
        </a:p>
      </dgm:t>
    </dgm:pt>
    <dgm:pt modelId="{EAE1D66C-2517-4BF0-B7A3-F969A8F5FED4}" type="parTrans" cxnId="{5F6B80F4-3543-4DC1-8BA0-862025156CB0}">
      <dgm:prSet/>
      <dgm:spPr/>
      <dgm:t>
        <a:bodyPr/>
        <a:lstStyle/>
        <a:p>
          <a:endParaRPr lang="en-US"/>
        </a:p>
      </dgm:t>
    </dgm:pt>
    <dgm:pt modelId="{07B21589-62D6-4DFE-B514-A94EB538E400}" type="sibTrans" cxnId="{5F6B80F4-3543-4DC1-8BA0-862025156CB0}">
      <dgm:prSet/>
      <dgm:spPr/>
      <dgm:t>
        <a:bodyPr/>
        <a:lstStyle/>
        <a:p>
          <a:endParaRPr lang="en-US"/>
        </a:p>
      </dgm:t>
    </dgm:pt>
    <dgm:pt modelId="{0A7C5784-53F6-4C72-86DB-1AA7B88E400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sr-Latn-RS" sz="13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DZ </a:t>
          </a:r>
          <a:r>
            <a:rPr lang="sr-Latn-RS" sz="13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Sopot</a:t>
          </a:r>
          <a:r>
            <a:rPr lang="sr-Cyrl-RS" sz="13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/>
        </a:p>
      </dgm:t>
    </dgm:pt>
    <dgm:pt modelId="{0D31E05F-5762-4DC1-BD5D-6A740549DCD3}" type="parTrans" cxnId="{B41129F7-FC6B-47F8-854B-39DD320D68BA}">
      <dgm:prSet/>
      <dgm:spPr/>
      <dgm:t>
        <a:bodyPr/>
        <a:lstStyle/>
        <a:p>
          <a:endParaRPr lang="en-US"/>
        </a:p>
      </dgm:t>
    </dgm:pt>
    <dgm:pt modelId="{D339BB57-BF2E-4FF6-8591-1E5E6353DC7A}" type="sibTrans" cxnId="{B41129F7-FC6B-47F8-854B-39DD320D68BA}">
      <dgm:prSet/>
      <dgm:spPr/>
      <dgm:t>
        <a:bodyPr/>
        <a:lstStyle/>
        <a:p>
          <a:endParaRPr lang="en-US"/>
        </a:p>
      </dgm:t>
    </dgm:pt>
    <dgm:pt modelId="{45729B41-4653-432C-921A-C50B200564B2}" type="pres">
      <dgm:prSet presAssocID="{8255AED9-B8F4-4E41-B9A2-AD8469B9F7A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B4C93B-EBEF-4E2B-9535-A96FCA34A15E}" type="pres">
      <dgm:prSet presAssocID="{DD60F3EC-D0DC-4A2B-9CEA-7CD3F00D77B4}" presName="centerShape" presStyleLbl="node0" presStyleIdx="0" presStyleCnt="1" custScaleX="136064" custScaleY="120116"/>
      <dgm:spPr/>
    </dgm:pt>
    <dgm:pt modelId="{74F565F1-C1EE-4D51-A269-A09F38CB930F}" type="pres">
      <dgm:prSet presAssocID="{FD544209-5A7B-4960-8283-51C35F0187F9}" presName="Name9" presStyleLbl="parChTrans1D2" presStyleIdx="0" presStyleCnt="5"/>
      <dgm:spPr/>
    </dgm:pt>
    <dgm:pt modelId="{570EB61D-68BC-4699-BCCE-3D6B2B4AB385}" type="pres">
      <dgm:prSet presAssocID="{FD544209-5A7B-4960-8283-51C35F0187F9}" presName="connTx" presStyleLbl="parChTrans1D2" presStyleIdx="0" presStyleCnt="5"/>
      <dgm:spPr/>
    </dgm:pt>
    <dgm:pt modelId="{8AC30FB8-4F80-49BF-86E3-9A6A72965930}" type="pres">
      <dgm:prSet presAssocID="{292F3DDE-2E3F-44D1-83D8-915135479C3E}" presName="node" presStyleLbl="node1" presStyleIdx="0" presStyleCnt="5">
        <dgm:presLayoutVars>
          <dgm:bulletEnabled val="1"/>
        </dgm:presLayoutVars>
      </dgm:prSet>
      <dgm:spPr/>
    </dgm:pt>
    <dgm:pt modelId="{3C77CDB3-D0FF-4CBC-9A72-68E06C17E87A}" type="pres">
      <dgm:prSet presAssocID="{7D2F9999-5554-4F13-9C42-CF6CB9FACDFD}" presName="Name9" presStyleLbl="parChTrans1D2" presStyleIdx="1" presStyleCnt="5"/>
      <dgm:spPr/>
    </dgm:pt>
    <dgm:pt modelId="{4145D15F-A4C4-420E-BBB4-21B09A2478EC}" type="pres">
      <dgm:prSet presAssocID="{7D2F9999-5554-4F13-9C42-CF6CB9FACDFD}" presName="connTx" presStyleLbl="parChTrans1D2" presStyleIdx="1" presStyleCnt="5"/>
      <dgm:spPr/>
    </dgm:pt>
    <dgm:pt modelId="{552434F9-69BB-4079-83DB-309B559160BA}" type="pres">
      <dgm:prSet presAssocID="{D1D76201-33BA-4B3D-A312-AEF246C7196D}" presName="node" presStyleLbl="node1" presStyleIdx="1" presStyleCnt="5">
        <dgm:presLayoutVars>
          <dgm:bulletEnabled val="1"/>
        </dgm:presLayoutVars>
      </dgm:prSet>
      <dgm:spPr/>
    </dgm:pt>
    <dgm:pt modelId="{7421596B-7895-40C1-8D34-577500B013EA}" type="pres">
      <dgm:prSet presAssocID="{0B09A3A8-13B0-43C7-8061-163AE8A2ABF4}" presName="Name9" presStyleLbl="parChTrans1D2" presStyleIdx="2" presStyleCnt="5"/>
      <dgm:spPr/>
    </dgm:pt>
    <dgm:pt modelId="{9038CF16-BC62-4082-8E7A-E9E6A1CE0112}" type="pres">
      <dgm:prSet presAssocID="{0B09A3A8-13B0-43C7-8061-163AE8A2ABF4}" presName="connTx" presStyleLbl="parChTrans1D2" presStyleIdx="2" presStyleCnt="5"/>
      <dgm:spPr/>
    </dgm:pt>
    <dgm:pt modelId="{5C35C358-1EDC-408B-8756-23FE3C9BF4C2}" type="pres">
      <dgm:prSet presAssocID="{6284C1B3-12DC-4385-A062-38DFBF4886A8}" presName="node" presStyleLbl="node1" presStyleIdx="2" presStyleCnt="5">
        <dgm:presLayoutVars>
          <dgm:bulletEnabled val="1"/>
        </dgm:presLayoutVars>
      </dgm:prSet>
      <dgm:spPr/>
    </dgm:pt>
    <dgm:pt modelId="{04592971-9D71-4344-BE6F-8E91A6BC31BB}" type="pres">
      <dgm:prSet presAssocID="{EAE1D66C-2517-4BF0-B7A3-F969A8F5FED4}" presName="Name9" presStyleLbl="parChTrans1D2" presStyleIdx="3" presStyleCnt="5"/>
      <dgm:spPr/>
    </dgm:pt>
    <dgm:pt modelId="{7DF4A4DE-12F1-4E78-97C0-8B94505D1B1C}" type="pres">
      <dgm:prSet presAssocID="{EAE1D66C-2517-4BF0-B7A3-F969A8F5FED4}" presName="connTx" presStyleLbl="parChTrans1D2" presStyleIdx="3" presStyleCnt="5"/>
      <dgm:spPr/>
    </dgm:pt>
    <dgm:pt modelId="{6F36EFB7-70DB-4E78-9E52-4C53D28BE4F0}" type="pres">
      <dgm:prSet presAssocID="{F20902C9-9869-49E8-BC2B-B8A71A2DCA87}" presName="node" presStyleLbl="node1" presStyleIdx="3" presStyleCnt="5">
        <dgm:presLayoutVars>
          <dgm:bulletEnabled val="1"/>
        </dgm:presLayoutVars>
      </dgm:prSet>
      <dgm:spPr/>
    </dgm:pt>
    <dgm:pt modelId="{D8434075-8566-4CFD-9297-0BBC1A945740}" type="pres">
      <dgm:prSet presAssocID="{0D31E05F-5762-4DC1-BD5D-6A740549DCD3}" presName="Name9" presStyleLbl="parChTrans1D2" presStyleIdx="4" presStyleCnt="5"/>
      <dgm:spPr/>
    </dgm:pt>
    <dgm:pt modelId="{8CADA360-EC65-4AA0-88A5-A4B5CD3D5BD8}" type="pres">
      <dgm:prSet presAssocID="{0D31E05F-5762-4DC1-BD5D-6A740549DCD3}" presName="connTx" presStyleLbl="parChTrans1D2" presStyleIdx="4" presStyleCnt="5"/>
      <dgm:spPr/>
    </dgm:pt>
    <dgm:pt modelId="{8C412FB7-112D-4D6E-A702-9DE787179690}" type="pres">
      <dgm:prSet presAssocID="{0A7C5784-53F6-4C72-86DB-1AA7B88E4003}" presName="node" presStyleLbl="node1" presStyleIdx="4" presStyleCnt="5">
        <dgm:presLayoutVars>
          <dgm:bulletEnabled val="1"/>
        </dgm:presLayoutVars>
      </dgm:prSet>
      <dgm:spPr/>
    </dgm:pt>
  </dgm:ptLst>
  <dgm:cxnLst>
    <dgm:cxn modelId="{30D59D05-D76B-40C6-BB45-AA8AEEF6DE6B}" type="presOf" srcId="{7D2F9999-5554-4F13-9C42-CF6CB9FACDFD}" destId="{3C77CDB3-D0FF-4CBC-9A72-68E06C17E87A}" srcOrd="0" destOrd="0" presId="urn:microsoft.com/office/officeart/2005/8/layout/radial1"/>
    <dgm:cxn modelId="{4F08AA09-1346-4BCF-809B-AC07AC5D4128}" type="presOf" srcId="{0A7C5784-53F6-4C72-86DB-1AA7B88E4003}" destId="{8C412FB7-112D-4D6E-A702-9DE787179690}" srcOrd="0" destOrd="0" presId="urn:microsoft.com/office/officeart/2005/8/layout/radial1"/>
    <dgm:cxn modelId="{8DFCE118-4111-4A80-B304-373E5F5D9373}" srcId="{DD60F3EC-D0DC-4A2B-9CEA-7CD3F00D77B4}" destId="{6284C1B3-12DC-4385-A062-38DFBF4886A8}" srcOrd="2" destOrd="0" parTransId="{0B09A3A8-13B0-43C7-8061-163AE8A2ABF4}" sibTransId="{1CE77514-7D44-4233-A0E5-DB77AC7B5858}"/>
    <dgm:cxn modelId="{5BFFB01E-9801-4EC6-B87D-D7D96D0C6C02}" type="presOf" srcId="{EAE1D66C-2517-4BF0-B7A3-F969A8F5FED4}" destId="{04592971-9D71-4344-BE6F-8E91A6BC31BB}" srcOrd="0" destOrd="0" presId="urn:microsoft.com/office/officeart/2005/8/layout/radial1"/>
    <dgm:cxn modelId="{4865C31E-DE1F-47CB-82B7-78875B6AFA9D}" type="presOf" srcId="{6284C1B3-12DC-4385-A062-38DFBF4886A8}" destId="{5C35C358-1EDC-408B-8756-23FE3C9BF4C2}" srcOrd="0" destOrd="0" presId="urn:microsoft.com/office/officeart/2005/8/layout/radial1"/>
    <dgm:cxn modelId="{D486E127-9756-421F-85AC-88A634235727}" type="presOf" srcId="{7D2F9999-5554-4F13-9C42-CF6CB9FACDFD}" destId="{4145D15F-A4C4-420E-BBB4-21B09A2478EC}" srcOrd="1" destOrd="0" presId="urn:microsoft.com/office/officeart/2005/8/layout/radial1"/>
    <dgm:cxn modelId="{D280102E-FABE-40E8-AEA9-44BCC68C291F}" type="presOf" srcId="{DD60F3EC-D0DC-4A2B-9CEA-7CD3F00D77B4}" destId="{4CB4C93B-EBEF-4E2B-9535-A96FCA34A15E}" srcOrd="0" destOrd="0" presId="urn:microsoft.com/office/officeart/2005/8/layout/radial1"/>
    <dgm:cxn modelId="{35868B34-E93D-4D3B-BCD4-1D63FFF5672F}" type="presOf" srcId="{0D31E05F-5762-4DC1-BD5D-6A740549DCD3}" destId="{8CADA360-EC65-4AA0-88A5-A4B5CD3D5BD8}" srcOrd="1" destOrd="0" presId="urn:microsoft.com/office/officeart/2005/8/layout/radial1"/>
    <dgm:cxn modelId="{65A2BA35-72AE-40F0-B7F5-0F0B1E3D841A}" type="presOf" srcId="{0B09A3A8-13B0-43C7-8061-163AE8A2ABF4}" destId="{7421596B-7895-40C1-8D34-577500B013EA}" srcOrd="0" destOrd="0" presId="urn:microsoft.com/office/officeart/2005/8/layout/radial1"/>
    <dgm:cxn modelId="{A4276B5D-21D7-4ACF-9351-FB990BEB69FB}" type="presOf" srcId="{EAE1D66C-2517-4BF0-B7A3-F969A8F5FED4}" destId="{7DF4A4DE-12F1-4E78-97C0-8B94505D1B1C}" srcOrd="1" destOrd="0" presId="urn:microsoft.com/office/officeart/2005/8/layout/radial1"/>
    <dgm:cxn modelId="{0E703C67-165A-4D12-8E28-FB1FC9AE3D5B}" srcId="{DD60F3EC-D0DC-4A2B-9CEA-7CD3F00D77B4}" destId="{292F3DDE-2E3F-44D1-83D8-915135479C3E}" srcOrd="0" destOrd="0" parTransId="{FD544209-5A7B-4960-8283-51C35F0187F9}" sibTransId="{CD3E485F-2CC7-4C8A-9FC0-0054703A2BF2}"/>
    <dgm:cxn modelId="{BFB4BD4D-9A5A-44B2-A4B4-6146B47EBFEA}" type="presOf" srcId="{8255AED9-B8F4-4E41-B9A2-AD8469B9F7A4}" destId="{45729B41-4653-432C-921A-C50B200564B2}" srcOrd="0" destOrd="0" presId="urn:microsoft.com/office/officeart/2005/8/layout/radial1"/>
    <dgm:cxn modelId="{031E2271-1F12-47A9-9731-CF4010B2A003}" type="presOf" srcId="{F20902C9-9869-49E8-BC2B-B8A71A2DCA87}" destId="{6F36EFB7-70DB-4E78-9E52-4C53D28BE4F0}" srcOrd="0" destOrd="0" presId="urn:microsoft.com/office/officeart/2005/8/layout/radial1"/>
    <dgm:cxn modelId="{3FA44C86-7793-41F7-8BCB-E824A7C74731}" type="presOf" srcId="{D1D76201-33BA-4B3D-A312-AEF246C7196D}" destId="{552434F9-69BB-4079-83DB-309B559160BA}" srcOrd="0" destOrd="0" presId="urn:microsoft.com/office/officeart/2005/8/layout/radial1"/>
    <dgm:cxn modelId="{10C99B8C-AE45-43F7-B73D-309C12EEFFA1}" type="presOf" srcId="{FD544209-5A7B-4960-8283-51C35F0187F9}" destId="{74F565F1-C1EE-4D51-A269-A09F38CB930F}" srcOrd="0" destOrd="0" presId="urn:microsoft.com/office/officeart/2005/8/layout/radial1"/>
    <dgm:cxn modelId="{91650D91-A4EF-4C91-876A-5271FA8A20A6}" srcId="{8255AED9-B8F4-4E41-B9A2-AD8469B9F7A4}" destId="{DD60F3EC-D0DC-4A2B-9CEA-7CD3F00D77B4}" srcOrd="0" destOrd="0" parTransId="{B0EB14F2-0148-45D6-9F65-B0434F4E53C2}" sibTransId="{2BE1A130-A0C7-4F56-9DCA-D6A58715C8FC}"/>
    <dgm:cxn modelId="{61FDC2A5-9749-46F4-84DB-C3630EFD7B6F}" type="presOf" srcId="{292F3DDE-2E3F-44D1-83D8-915135479C3E}" destId="{8AC30FB8-4F80-49BF-86E3-9A6A72965930}" srcOrd="0" destOrd="0" presId="urn:microsoft.com/office/officeart/2005/8/layout/radial1"/>
    <dgm:cxn modelId="{E5DA85B7-22F6-4EDC-80D0-7FBAF80F174C}" type="presOf" srcId="{FD544209-5A7B-4960-8283-51C35F0187F9}" destId="{570EB61D-68BC-4699-BCCE-3D6B2B4AB385}" srcOrd="1" destOrd="0" presId="urn:microsoft.com/office/officeart/2005/8/layout/radial1"/>
    <dgm:cxn modelId="{7C439EC3-AD21-4426-9DCE-1847F5BF3514}" srcId="{DD60F3EC-D0DC-4A2B-9CEA-7CD3F00D77B4}" destId="{D1D76201-33BA-4B3D-A312-AEF246C7196D}" srcOrd="1" destOrd="0" parTransId="{7D2F9999-5554-4F13-9C42-CF6CB9FACDFD}" sibTransId="{ECDA56DA-E9B7-4327-A813-E5CBD48350F8}"/>
    <dgm:cxn modelId="{956251E9-72AC-4427-8F89-52EBB3975B00}" type="presOf" srcId="{0B09A3A8-13B0-43C7-8061-163AE8A2ABF4}" destId="{9038CF16-BC62-4082-8E7A-E9E6A1CE0112}" srcOrd="1" destOrd="0" presId="urn:microsoft.com/office/officeart/2005/8/layout/radial1"/>
    <dgm:cxn modelId="{5F6B80F4-3543-4DC1-8BA0-862025156CB0}" srcId="{DD60F3EC-D0DC-4A2B-9CEA-7CD3F00D77B4}" destId="{F20902C9-9869-49E8-BC2B-B8A71A2DCA87}" srcOrd="3" destOrd="0" parTransId="{EAE1D66C-2517-4BF0-B7A3-F969A8F5FED4}" sibTransId="{07B21589-62D6-4DFE-B514-A94EB538E400}"/>
    <dgm:cxn modelId="{8D7B29F5-5557-4DB5-A94A-CC56CB32F7FE}" type="presOf" srcId="{0D31E05F-5762-4DC1-BD5D-6A740549DCD3}" destId="{D8434075-8566-4CFD-9297-0BBC1A945740}" srcOrd="0" destOrd="0" presId="urn:microsoft.com/office/officeart/2005/8/layout/radial1"/>
    <dgm:cxn modelId="{B41129F7-FC6B-47F8-854B-39DD320D68BA}" srcId="{DD60F3EC-D0DC-4A2B-9CEA-7CD3F00D77B4}" destId="{0A7C5784-53F6-4C72-86DB-1AA7B88E4003}" srcOrd="4" destOrd="0" parTransId="{0D31E05F-5762-4DC1-BD5D-6A740549DCD3}" sibTransId="{D339BB57-BF2E-4FF6-8591-1E5E6353DC7A}"/>
    <dgm:cxn modelId="{076CEADC-6B83-4DF5-BB1F-298212F10FE4}" type="presParOf" srcId="{45729B41-4653-432C-921A-C50B200564B2}" destId="{4CB4C93B-EBEF-4E2B-9535-A96FCA34A15E}" srcOrd="0" destOrd="0" presId="urn:microsoft.com/office/officeart/2005/8/layout/radial1"/>
    <dgm:cxn modelId="{5EDF21E3-EC24-48E7-BBF3-66F6A9AAC382}" type="presParOf" srcId="{45729B41-4653-432C-921A-C50B200564B2}" destId="{74F565F1-C1EE-4D51-A269-A09F38CB930F}" srcOrd="1" destOrd="0" presId="urn:microsoft.com/office/officeart/2005/8/layout/radial1"/>
    <dgm:cxn modelId="{F540C25A-78D5-46BB-9082-7F07735CD922}" type="presParOf" srcId="{74F565F1-C1EE-4D51-A269-A09F38CB930F}" destId="{570EB61D-68BC-4699-BCCE-3D6B2B4AB385}" srcOrd="0" destOrd="0" presId="urn:microsoft.com/office/officeart/2005/8/layout/radial1"/>
    <dgm:cxn modelId="{ED0DC9E3-6036-4010-A816-84E4B9213289}" type="presParOf" srcId="{45729B41-4653-432C-921A-C50B200564B2}" destId="{8AC30FB8-4F80-49BF-86E3-9A6A72965930}" srcOrd="2" destOrd="0" presId="urn:microsoft.com/office/officeart/2005/8/layout/radial1"/>
    <dgm:cxn modelId="{8A77995C-0E49-4E3C-B5F2-B57DA306E0C7}" type="presParOf" srcId="{45729B41-4653-432C-921A-C50B200564B2}" destId="{3C77CDB3-D0FF-4CBC-9A72-68E06C17E87A}" srcOrd="3" destOrd="0" presId="urn:microsoft.com/office/officeart/2005/8/layout/radial1"/>
    <dgm:cxn modelId="{FB3C4C39-E348-47F0-91D9-E17A1D8E6593}" type="presParOf" srcId="{3C77CDB3-D0FF-4CBC-9A72-68E06C17E87A}" destId="{4145D15F-A4C4-420E-BBB4-21B09A2478EC}" srcOrd="0" destOrd="0" presId="urn:microsoft.com/office/officeart/2005/8/layout/radial1"/>
    <dgm:cxn modelId="{DEBB5835-6149-4EF9-9643-FE647BEC986B}" type="presParOf" srcId="{45729B41-4653-432C-921A-C50B200564B2}" destId="{552434F9-69BB-4079-83DB-309B559160BA}" srcOrd="4" destOrd="0" presId="urn:microsoft.com/office/officeart/2005/8/layout/radial1"/>
    <dgm:cxn modelId="{5FBF9373-8D90-4D04-8E51-BF19DC66430E}" type="presParOf" srcId="{45729B41-4653-432C-921A-C50B200564B2}" destId="{7421596B-7895-40C1-8D34-577500B013EA}" srcOrd="5" destOrd="0" presId="urn:microsoft.com/office/officeart/2005/8/layout/radial1"/>
    <dgm:cxn modelId="{80951830-E9E0-415A-B755-5B5BE68AAB93}" type="presParOf" srcId="{7421596B-7895-40C1-8D34-577500B013EA}" destId="{9038CF16-BC62-4082-8E7A-E9E6A1CE0112}" srcOrd="0" destOrd="0" presId="urn:microsoft.com/office/officeart/2005/8/layout/radial1"/>
    <dgm:cxn modelId="{3CC4ABD4-FB5E-4826-9038-370ADFC92A5A}" type="presParOf" srcId="{45729B41-4653-432C-921A-C50B200564B2}" destId="{5C35C358-1EDC-408B-8756-23FE3C9BF4C2}" srcOrd="6" destOrd="0" presId="urn:microsoft.com/office/officeart/2005/8/layout/radial1"/>
    <dgm:cxn modelId="{26D00573-CACA-4C58-9D88-F80DEA366A15}" type="presParOf" srcId="{45729B41-4653-432C-921A-C50B200564B2}" destId="{04592971-9D71-4344-BE6F-8E91A6BC31BB}" srcOrd="7" destOrd="0" presId="urn:microsoft.com/office/officeart/2005/8/layout/radial1"/>
    <dgm:cxn modelId="{DF7B2D73-D2B7-443F-8431-779F49EF3FA7}" type="presParOf" srcId="{04592971-9D71-4344-BE6F-8E91A6BC31BB}" destId="{7DF4A4DE-12F1-4E78-97C0-8B94505D1B1C}" srcOrd="0" destOrd="0" presId="urn:microsoft.com/office/officeart/2005/8/layout/radial1"/>
    <dgm:cxn modelId="{8D224830-5D8A-4AD0-B314-D8923BB3DC53}" type="presParOf" srcId="{45729B41-4653-432C-921A-C50B200564B2}" destId="{6F36EFB7-70DB-4E78-9E52-4C53D28BE4F0}" srcOrd="8" destOrd="0" presId="urn:microsoft.com/office/officeart/2005/8/layout/radial1"/>
    <dgm:cxn modelId="{7BB1F51F-5525-4F78-9AF3-CEB40A01F7BA}" type="presParOf" srcId="{45729B41-4653-432C-921A-C50B200564B2}" destId="{D8434075-8566-4CFD-9297-0BBC1A945740}" srcOrd="9" destOrd="0" presId="urn:microsoft.com/office/officeart/2005/8/layout/radial1"/>
    <dgm:cxn modelId="{277E928D-84B5-448F-849F-169B871699C3}" type="presParOf" srcId="{D8434075-8566-4CFD-9297-0BBC1A945740}" destId="{8CADA360-EC65-4AA0-88A5-A4B5CD3D5BD8}" srcOrd="0" destOrd="0" presId="urn:microsoft.com/office/officeart/2005/8/layout/radial1"/>
    <dgm:cxn modelId="{FD06BE54-0A3A-4C82-A4C7-2E9BE57AAB52}" type="presParOf" srcId="{45729B41-4653-432C-921A-C50B200564B2}" destId="{8C412FB7-112D-4D6E-A702-9DE787179690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55AED9-B8F4-4E41-B9A2-AD8469B9F7A4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D60F3EC-D0DC-4A2B-9CEA-7CD3F00D77B4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>
              <a:solidFill>
                <a:schemeClr val="bg1"/>
              </a:solidFill>
            </a:rPr>
            <a:t>KBC </a:t>
          </a:r>
          <a:r>
            <a:rPr lang="en-US" sz="1400" b="1" err="1">
              <a:solidFill>
                <a:schemeClr val="bg1"/>
              </a:solidFill>
            </a:rPr>
            <a:t>Dragiša</a:t>
          </a:r>
          <a:r>
            <a:rPr lang="en-US" sz="1400" b="1">
              <a:solidFill>
                <a:schemeClr val="bg1"/>
              </a:solidFill>
            </a:rPr>
            <a:t> </a:t>
          </a:r>
          <a:r>
            <a:rPr lang="en-US" sz="1400" b="1" err="1">
              <a:solidFill>
                <a:schemeClr val="bg1"/>
              </a:solidFill>
            </a:rPr>
            <a:t>Mišović</a:t>
          </a:r>
          <a:endParaRPr lang="en-US" sz="1400" b="1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EB14F2-0148-45D6-9F65-B0434F4E53C2}" type="parTrans" cxnId="{91650D91-A4EF-4C91-876A-5271FA8A20A6}">
      <dgm:prSet/>
      <dgm:spPr/>
      <dgm:t>
        <a:bodyPr/>
        <a:lstStyle/>
        <a:p>
          <a:endParaRPr lang="en-US">
            <a:solidFill>
              <a:srgbClr val="1F497D"/>
            </a:solidFill>
          </a:endParaRPr>
        </a:p>
      </dgm:t>
    </dgm:pt>
    <dgm:pt modelId="{2BE1A130-A0C7-4F56-9DCA-D6A58715C8FC}" type="sibTrans" cxnId="{91650D91-A4EF-4C91-876A-5271FA8A20A6}">
      <dgm:prSet/>
      <dgm:spPr/>
      <dgm:t>
        <a:bodyPr/>
        <a:lstStyle/>
        <a:p>
          <a:endParaRPr lang="en-US">
            <a:solidFill>
              <a:srgbClr val="1F497D"/>
            </a:solidFill>
          </a:endParaRPr>
        </a:p>
      </dgm:t>
    </dgm:pt>
    <dgm:pt modelId="{C5C74118-5F82-476A-A78A-287722C5BB1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Vračar</a:t>
          </a:r>
        </a:p>
      </dgm:t>
    </dgm:pt>
    <dgm:pt modelId="{815A104F-C93F-439D-81CE-9E5E14F9EB36}" type="parTrans" cxnId="{8C237DC1-18D2-4852-AC97-715F358CC96E}">
      <dgm:prSet/>
      <dgm:spPr/>
      <dgm:t>
        <a:bodyPr/>
        <a:lstStyle/>
        <a:p>
          <a:endParaRPr lang="en-US"/>
        </a:p>
      </dgm:t>
    </dgm:pt>
    <dgm:pt modelId="{59DBA6A6-18EF-49FF-8ADA-BD58AE94CD52}" type="sibTrans" cxnId="{8C237DC1-18D2-4852-AC97-715F358CC96E}">
      <dgm:prSet/>
      <dgm:spPr/>
      <dgm:t>
        <a:bodyPr/>
        <a:lstStyle/>
        <a:p>
          <a:endParaRPr lang="en-US"/>
        </a:p>
      </dgm:t>
    </dgm:pt>
    <dgm:pt modelId="{4E1B4306-78B8-4C2D-82DA-693B5954A04C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Lazarevac</a:t>
          </a:r>
        </a:p>
      </dgm:t>
    </dgm:pt>
    <dgm:pt modelId="{C7FE4E5A-174D-4929-8653-8AE3005B7C10}" type="parTrans" cxnId="{57FA931D-B545-4C33-955E-EEB0CD8CCC49}">
      <dgm:prSet/>
      <dgm:spPr/>
      <dgm:t>
        <a:bodyPr/>
        <a:lstStyle/>
        <a:p>
          <a:endParaRPr lang="en-US"/>
        </a:p>
      </dgm:t>
    </dgm:pt>
    <dgm:pt modelId="{0241A6A3-6AB5-43F4-BE8F-2E3A8903074E}" type="sibTrans" cxnId="{57FA931D-B545-4C33-955E-EEB0CD8CCC49}">
      <dgm:prSet/>
      <dgm:spPr/>
      <dgm:t>
        <a:bodyPr/>
        <a:lstStyle/>
        <a:p>
          <a:endParaRPr lang="en-US"/>
        </a:p>
      </dgm:t>
    </dgm:pt>
    <dgm:pt modelId="{BDD88527-D4F7-4890-8A31-38A7BDA44DFE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Barajevo</a:t>
          </a:r>
        </a:p>
      </dgm:t>
    </dgm:pt>
    <dgm:pt modelId="{228A45F0-5FFE-4A5D-864C-3482A8306BEE}" type="parTrans" cxnId="{54C4EA26-AB8E-48E9-800C-4004ACA2BAA2}">
      <dgm:prSet/>
      <dgm:spPr/>
      <dgm:t>
        <a:bodyPr/>
        <a:lstStyle/>
        <a:p>
          <a:endParaRPr lang="en-US"/>
        </a:p>
      </dgm:t>
    </dgm:pt>
    <dgm:pt modelId="{EE5522D9-C295-4302-8395-20B5BCB8B1F2}" type="sibTrans" cxnId="{54C4EA26-AB8E-48E9-800C-4004ACA2BAA2}">
      <dgm:prSet/>
      <dgm:spPr/>
      <dgm:t>
        <a:bodyPr/>
        <a:lstStyle/>
        <a:p>
          <a:endParaRPr lang="en-US"/>
        </a:p>
      </dgm:t>
    </dgm:pt>
    <dgm:pt modelId="{3346423A-1B16-4414-A63D-F4E6B1D081D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Rakovica</a:t>
          </a:r>
        </a:p>
      </dgm:t>
    </dgm:pt>
    <dgm:pt modelId="{31DC5419-1FC8-4563-A049-1EAAA55E64FD}" type="parTrans" cxnId="{9B9187B5-03BF-4F7B-88E6-D1C31951FF4C}">
      <dgm:prSet/>
      <dgm:spPr/>
      <dgm:t>
        <a:bodyPr/>
        <a:lstStyle/>
        <a:p>
          <a:endParaRPr lang="en-US"/>
        </a:p>
      </dgm:t>
    </dgm:pt>
    <dgm:pt modelId="{78B3019B-25E8-43FF-AB09-198B2DF74DAB}" type="sibTrans" cxnId="{9B9187B5-03BF-4F7B-88E6-D1C31951FF4C}">
      <dgm:prSet/>
      <dgm:spPr/>
      <dgm:t>
        <a:bodyPr/>
        <a:lstStyle/>
        <a:p>
          <a:endParaRPr lang="en-US"/>
        </a:p>
      </dgm:t>
    </dgm:pt>
    <dgm:pt modelId="{A9EAEAB5-0485-45AE-8394-FBCF125DBB82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Savski Venac</a:t>
          </a:r>
        </a:p>
      </dgm:t>
    </dgm:pt>
    <dgm:pt modelId="{F37C5316-F8F0-48D9-90B9-1971D56FE3B7}" type="parTrans" cxnId="{F2CB2ED7-7372-488A-B498-D78703246754}">
      <dgm:prSet/>
      <dgm:spPr/>
      <dgm:t>
        <a:bodyPr/>
        <a:lstStyle/>
        <a:p>
          <a:endParaRPr lang="en-US"/>
        </a:p>
      </dgm:t>
    </dgm:pt>
    <dgm:pt modelId="{C04BB9C6-CCD3-45D5-8EE2-04FEB6B15A03}" type="sibTrans" cxnId="{F2CB2ED7-7372-488A-B498-D78703246754}">
      <dgm:prSet/>
      <dgm:spPr/>
      <dgm:t>
        <a:bodyPr/>
        <a:lstStyle/>
        <a:p>
          <a:endParaRPr lang="en-US"/>
        </a:p>
      </dgm:t>
    </dgm:pt>
    <dgm:pt modelId="{AA4E1CCE-A555-4AE2-BB9C-558C863A4954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Čukarica</a:t>
          </a:r>
        </a:p>
      </dgm:t>
    </dgm:pt>
    <dgm:pt modelId="{68BBC407-9F8B-4299-AD38-B9D98E36A15D}" type="parTrans" cxnId="{668C83DC-DD0E-4FAF-B086-09D4ED28BD8D}">
      <dgm:prSet/>
      <dgm:spPr/>
      <dgm:t>
        <a:bodyPr/>
        <a:lstStyle/>
        <a:p>
          <a:endParaRPr lang="en-US"/>
        </a:p>
      </dgm:t>
    </dgm:pt>
    <dgm:pt modelId="{27B8E058-1C5E-4102-AD84-76C7000DF0F1}" type="sibTrans" cxnId="{668C83DC-DD0E-4FAF-B086-09D4ED28BD8D}">
      <dgm:prSet/>
      <dgm:spPr/>
      <dgm:t>
        <a:bodyPr/>
        <a:lstStyle/>
        <a:p>
          <a:endParaRPr lang="en-US"/>
        </a:p>
      </dgm:t>
    </dgm:pt>
    <dgm:pt modelId="{45729B41-4653-432C-921A-C50B200564B2}" type="pres">
      <dgm:prSet presAssocID="{8255AED9-B8F4-4E41-B9A2-AD8469B9F7A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B4C93B-EBEF-4E2B-9535-A96FCA34A15E}" type="pres">
      <dgm:prSet presAssocID="{DD60F3EC-D0DC-4A2B-9CEA-7CD3F00D77B4}" presName="centerShape" presStyleLbl="node0" presStyleIdx="0" presStyleCnt="1" custScaleX="154836" custScaleY="136611"/>
      <dgm:spPr/>
    </dgm:pt>
    <dgm:pt modelId="{BA72C65B-9C04-4DB9-BA87-63DFFF5C237B}" type="pres">
      <dgm:prSet presAssocID="{815A104F-C93F-439D-81CE-9E5E14F9EB36}" presName="Name9" presStyleLbl="parChTrans1D2" presStyleIdx="0" presStyleCnt="6"/>
      <dgm:spPr/>
    </dgm:pt>
    <dgm:pt modelId="{D9968E48-368E-41A4-A8A3-DB2F51E72FD7}" type="pres">
      <dgm:prSet presAssocID="{815A104F-C93F-439D-81CE-9E5E14F9EB36}" presName="connTx" presStyleLbl="parChTrans1D2" presStyleIdx="0" presStyleCnt="6"/>
      <dgm:spPr/>
    </dgm:pt>
    <dgm:pt modelId="{3337796D-77A5-4906-A94F-83A812358FD6}" type="pres">
      <dgm:prSet presAssocID="{C5C74118-5F82-476A-A78A-287722C5BB11}" presName="node" presStyleLbl="node1" presStyleIdx="0" presStyleCnt="6">
        <dgm:presLayoutVars>
          <dgm:bulletEnabled val="1"/>
        </dgm:presLayoutVars>
      </dgm:prSet>
      <dgm:spPr/>
    </dgm:pt>
    <dgm:pt modelId="{7113B66F-BD4A-44ED-9C26-E7FA9BEDE22D}" type="pres">
      <dgm:prSet presAssocID="{C7FE4E5A-174D-4929-8653-8AE3005B7C10}" presName="Name9" presStyleLbl="parChTrans1D2" presStyleIdx="1" presStyleCnt="6"/>
      <dgm:spPr/>
    </dgm:pt>
    <dgm:pt modelId="{0A24F362-66FB-4862-8BBB-C8870DF56EC3}" type="pres">
      <dgm:prSet presAssocID="{C7FE4E5A-174D-4929-8653-8AE3005B7C10}" presName="connTx" presStyleLbl="parChTrans1D2" presStyleIdx="1" presStyleCnt="6"/>
      <dgm:spPr/>
    </dgm:pt>
    <dgm:pt modelId="{52F37519-C3A6-4C06-8A0D-8C8CC8B25590}" type="pres">
      <dgm:prSet presAssocID="{4E1B4306-78B8-4C2D-82DA-693B5954A04C}" presName="node" presStyleLbl="node1" presStyleIdx="1" presStyleCnt="6">
        <dgm:presLayoutVars>
          <dgm:bulletEnabled val="1"/>
        </dgm:presLayoutVars>
      </dgm:prSet>
      <dgm:spPr/>
    </dgm:pt>
    <dgm:pt modelId="{C50180E9-1935-4C74-8C52-4588EDD7A073}" type="pres">
      <dgm:prSet presAssocID="{228A45F0-5FFE-4A5D-864C-3482A8306BEE}" presName="Name9" presStyleLbl="parChTrans1D2" presStyleIdx="2" presStyleCnt="6"/>
      <dgm:spPr/>
    </dgm:pt>
    <dgm:pt modelId="{6C3BB0B2-FC30-454F-80CC-10FEE7A6B798}" type="pres">
      <dgm:prSet presAssocID="{228A45F0-5FFE-4A5D-864C-3482A8306BEE}" presName="connTx" presStyleLbl="parChTrans1D2" presStyleIdx="2" presStyleCnt="6"/>
      <dgm:spPr/>
    </dgm:pt>
    <dgm:pt modelId="{2795B657-35BE-4125-8F52-69FEC0122685}" type="pres">
      <dgm:prSet presAssocID="{BDD88527-D4F7-4890-8A31-38A7BDA44DFE}" presName="node" presStyleLbl="node1" presStyleIdx="2" presStyleCnt="6">
        <dgm:presLayoutVars>
          <dgm:bulletEnabled val="1"/>
        </dgm:presLayoutVars>
      </dgm:prSet>
      <dgm:spPr/>
    </dgm:pt>
    <dgm:pt modelId="{4B3EC07E-C18A-4F3E-AF14-A3AC4547E06A}" type="pres">
      <dgm:prSet presAssocID="{31DC5419-1FC8-4563-A049-1EAAA55E64FD}" presName="Name9" presStyleLbl="parChTrans1D2" presStyleIdx="3" presStyleCnt="6"/>
      <dgm:spPr/>
    </dgm:pt>
    <dgm:pt modelId="{7FE2A0A8-DF71-43D6-A2C0-20D49F627A81}" type="pres">
      <dgm:prSet presAssocID="{31DC5419-1FC8-4563-A049-1EAAA55E64FD}" presName="connTx" presStyleLbl="parChTrans1D2" presStyleIdx="3" presStyleCnt="6"/>
      <dgm:spPr/>
    </dgm:pt>
    <dgm:pt modelId="{5D0FF45C-EBC7-4A16-8627-43B2429CB61E}" type="pres">
      <dgm:prSet presAssocID="{3346423A-1B16-4414-A63D-F4E6B1D081D6}" presName="node" presStyleLbl="node1" presStyleIdx="3" presStyleCnt="6">
        <dgm:presLayoutVars>
          <dgm:bulletEnabled val="1"/>
        </dgm:presLayoutVars>
      </dgm:prSet>
      <dgm:spPr/>
    </dgm:pt>
    <dgm:pt modelId="{C508915D-EDEF-4903-A880-90F30E2C5C30}" type="pres">
      <dgm:prSet presAssocID="{F37C5316-F8F0-48D9-90B9-1971D56FE3B7}" presName="Name9" presStyleLbl="parChTrans1D2" presStyleIdx="4" presStyleCnt="6"/>
      <dgm:spPr/>
    </dgm:pt>
    <dgm:pt modelId="{9F6820F0-8587-484D-A37B-21D14FC138EF}" type="pres">
      <dgm:prSet presAssocID="{F37C5316-F8F0-48D9-90B9-1971D56FE3B7}" presName="connTx" presStyleLbl="parChTrans1D2" presStyleIdx="4" presStyleCnt="6"/>
      <dgm:spPr/>
    </dgm:pt>
    <dgm:pt modelId="{806B52BC-9DDB-4029-8BA2-0C15E374CFC7}" type="pres">
      <dgm:prSet presAssocID="{A9EAEAB5-0485-45AE-8394-FBCF125DBB82}" presName="node" presStyleLbl="node1" presStyleIdx="4" presStyleCnt="6">
        <dgm:presLayoutVars>
          <dgm:bulletEnabled val="1"/>
        </dgm:presLayoutVars>
      </dgm:prSet>
      <dgm:spPr/>
    </dgm:pt>
    <dgm:pt modelId="{14A90898-40AA-4022-AA00-898B3E68C80B}" type="pres">
      <dgm:prSet presAssocID="{68BBC407-9F8B-4299-AD38-B9D98E36A15D}" presName="Name9" presStyleLbl="parChTrans1D2" presStyleIdx="5" presStyleCnt="6"/>
      <dgm:spPr/>
    </dgm:pt>
    <dgm:pt modelId="{7F55E361-45A4-4C7B-82A2-DCC4070B9A92}" type="pres">
      <dgm:prSet presAssocID="{68BBC407-9F8B-4299-AD38-B9D98E36A15D}" presName="connTx" presStyleLbl="parChTrans1D2" presStyleIdx="5" presStyleCnt="6"/>
      <dgm:spPr/>
    </dgm:pt>
    <dgm:pt modelId="{E5EE3F76-BECC-468A-B08A-94687D7EED29}" type="pres">
      <dgm:prSet presAssocID="{AA4E1CCE-A555-4AE2-BB9C-558C863A4954}" presName="node" presStyleLbl="node1" presStyleIdx="5" presStyleCnt="6">
        <dgm:presLayoutVars>
          <dgm:bulletEnabled val="1"/>
        </dgm:presLayoutVars>
      </dgm:prSet>
      <dgm:spPr/>
    </dgm:pt>
  </dgm:ptLst>
  <dgm:cxnLst>
    <dgm:cxn modelId="{57FA931D-B545-4C33-955E-EEB0CD8CCC49}" srcId="{DD60F3EC-D0DC-4A2B-9CEA-7CD3F00D77B4}" destId="{4E1B4306-78B8-4C2D-82DA-693B5954A04C}" srcOrd="1" destOrd="0" parTransId="{C7FE4E5A-174D-4929-8653-8AE3005B7C10}" sibTransId="{0241A6A3-6AB5-43F4-BE8F-2E3A8903074E}"/>
    <dgm:cxn modelId="{F25EAA26-A8EF-45D1-8DA7-2334062D9F0D}" type="presOf" srcId="{3346423A-1B16-4414-A63D-F4E6B1D081D6}" destId="{5D0FF45C-EBC7-4A16-8627-43B2429CB61E}" srcOrd="0" destOrd="0" presId="urn:microsoft.com/office/officeart/2005/8/layout/radial1"/>
    <dgm:cxn modelId="{54C4EA26-AB8E-48E9-800C-4004ACA2BAA2}" srcId="{DD60F3EC-D0DC-4A2B-9CEA-7CD3F00D77B4}" destId="{BDD88527-D4F7-4890-8A31-38A7BDA44DFE}" srcOrd="2" destOrd="0" parTransId="{228A45F0-5FFE-4A5D-864C-3482A8306BEE}" sibTransId="{EE5522D9-C295-4302-8395-20B5BCB8B1F2}"/>
    <dgm:cxn modelId="{D280102E-FABE-40E8-AEA9-44BCC68C291F}" type="presOf" srcId="{DD60F3EC-D0DC-4A2B-9CEA-7CD3F00D77B4}" destId="{4CB4C93B-EBEF-4E2B-9535-A96FCA34A15E}" srcOrd="0" destOrd="0" presId="urn:microsoft.com/office/officeart/2005/8/layout/radial1"/>
    <dgm:cxn modelId="{6DB1632F-8DCA-4DBB-BDEE-F351C8287BEE}" type="presOf" srcId="{AA4E1CCE-A555-4AE2-BB9C-558C863A4954}" destId="{E5EE3F76-BECC-468A-B08A-94687D7EED29}" srcOrd="0" destOrd="0" presId="urn:microsoft.com/office/officeart/2005/8/layout/radial1"/>
    <dgm:cxn modelId="{967A4933-6557-4BB4-B641-852A22A53BA0}" type="presOf" srcId="{815A104F-C93F-439D-81CE-9E5E14F9EB36}" destId="{BA72C65B-9C04-4DB9-BA87-63DFFF5C237B}" srcOrd="0" destOrd="0" presId="urn:microsoft.com/office/officeart/2005/8/layout/radial1"/>
    <dgm:cxn modelId="{CBE0B933-E988-4D88-85E2-C4AEBBF0A6C9}" type="presOf" srcId="{228A45F0-5FFE-4A5D-864C-3482A8306BEE}" destId="{6C3BB0B2-FC30-454F-80CC-10FEE7A6B798}" srcOrd="1" destOrd="0" presId="urn:microsoft.com/office/officeart/2005/8/layout/radial1"/>
    <dgm:cxn modelId="{EB97AD37-EC0A-4F31-83AD-67645DFC142B}" type="presOf" srcId="{BDD88527-D4F7-4890-8A31-38A7BDA44DFE}" destId="{2795B657-35BE-4125-8F52-69FEC0122685}" srcOrd="0" destOrd="0" presId="urn:microsoft.com/office/officeart/2005/8/layout/radial1"/>
    <dgm:cxn modelId="{BF0D843D-B93D-4BB7-817F-8D26D4D5E285}" type="presOf" srcId="{31DC5419-1FC8-4563-A049-1EAAA55E64FD}" destId="{7FE2A0A8-DF71-43D6-A2C0-20D49F627A81}" srcOrd="1" destOrd="0" presId="urn:microsoft.com/office/officeart/2005/8/layout/radial1"/>
    <dgm:cxn modelId="{3B604C5F-F0B4-4CEE-BD83-27BD354AD6A7}" type="presOf" srcId="{F37C5316-F8F0-48D9-90B9-1971D56FE3B7}" destId="{9F6820F0-8587-484D-A37B-21D14FC138EF}" srcOrd="1" destOrd="0" presId="urn:microsoft.com/office/officeart/2005/8/layout/radial1"/>
    <dgm:cxn modelId="{1331A162-2B8C-4F9A-88A2-0C8C38A41194}" type="presOf" srcId="{C7FE4E5A-174D-4929-8653-8AE3005B7C10}" destId="{0A24F362-66FB-4862-8BBB-C8870DF56EC3}" srcOrd="1" destOrd="0" presId="urn:microsoft.com/office/officeart/2005/8/layout/radial1"/>
    <dgm:cxn modelId="{61660267-7512-4721-909C-C946A6DB6AB2}" type="presOf" srcId="{68BBC407-9F8B-4299-AD38-B9D98E36A15D}" destId="{14A90898-40AA-4022-AA00-898B3E68C80B}" srcOrd="0" destOrd="0" presId="urn:microsoft.com/office/officeart/2005/8/layout/radial1"/>
    <dgm:cxn modelId="{9F0EB969-3318-4C7A-8F50-113C362CFD55}" type="presOf" srcId="{4E1B4306-78B8-4C2D-82DA-693B5954A04C}" destId="{52F37519-C3A6-4C06-8A0D-8C8CC8B25590}" srcOrd="0" destOrd="0" presId="urn:microsoft.com/office/officeart/2005/8/layout/radial1"/>
    <dgm:cxn modelId="{BFB4BD4D-9A5A-44B2-A4B4-6146B47EBFEA}" type="presOf" srcId="{8255AED9-B8F4-4E41-B9A2-AD8469B9F7A4}" destId="{45729B41-4653-432C-921A-C50B200564B2}" srcOrd="0" destOrd="0" presId="urn:microsoft.com/office/officeart/2005/8/layout/radial1"/>
    <dgm:cxn modelId="{8AF57177-42CC-47F3-8F76-540139F51D97}" type="presOf" srcId="{68BBC407-9F8B-4299-AD38-B9D98E36A15D}" destId="{7F55E361-45A4-4C7B-82A2-DCC4070B9A92}" srcOrd="1" destOrd="0" presId="urn:microsoft.com/office/officeart/2005/8/layout/radial1"/>
    <dgm:cxn modelId="{4755AB59-A41D-4F27-82E6-2EA24D287D73}" type="presOf" srcId="{C7FE4E5A-174D-4929-8653-8AE3005B7C10}" destId="{7113B66F-BD4A-44ED-9C26-E7FA9BEDE22D}" srcOrd="0" destOrd="0" presId="urn:microsoft.com/office/officeart/2005/8/layout/radial1"/>
    <dgm:cxn modelId="{91650D91-A4EF-4C91-876A-5271FA8A20A6}" srcId="{8255AED9-B8F4-4E41-B9A2-AD8469B9F7A4}" destId="{DD60F3EC-D0DC-4A2B-9CEA-7CD3F00D77B4}" srcOrd="0" destOrd="0" parTransId="{B0EB14F2-0148-45D6-9F65-B0434F4E53C2}" sibTransId="{2BE1A130-A0C7-4F56-9DCA-D6A58715C8FC}"/>
    <dgm:cxn modelId="{9B9187B5-03BF-4F7B-88E6-D1C31951FF4C}" srcId="{DD60F3EC-D0DC-4A2B-9CEA-7CD3F00D77B4}" destId="{3346423A-1B16-4414-A63D-F4E6B1D081D6}" srcOrd="3" destOrd="0" parTransId="{31DC5419-1FC8-4563-A049-1EAAA55E64FD}" sibTransId="{78B3019B-25E8-43FF-AB09-198B2DF74DAB}"/>
    <dgm:cxn modelId="{814838B7-6F9C-41A2-9C69-ADB1FFBDDBA7}" type="presOf" srcId="{A9EAEAB5-0485-45AE-8394-FBCF125DBB82}" destId="{806B52BC-9DDB-4029-8BA2-0C15E374CFC7}" srcOrd="0" destOrd="0" presId="urn:microsoft.com/office/officeart/2005/8/layout/radial1"/>
    <dgm:cxn modelId="{E13499B9-F297-4626-9E64-C5E6D5CCEF38}" type="presOf" srcId="{C5C74118-5F82-476A-A78A-287722C5BB11}" destId="{3337796D-77A5-4906-A94F-83A812358FD6}" srcOrd="0" destOrd="0" presId="urn:microsoft.com/office/officeart/2005/8/layout/radial1"/>
    <dgm:cxn modelId="{2F4483BE-EDD1-41E5-893A-66110608F2FF}" type="presOf" srcId="{228A45F0-5FFE-4A5D-864C-3482A8306BEE}" destId="{C50180E9-1935-4C74-8C52-4588EDD7A073}" srcOrd="0" destOrd="0" presId="urn:microsoft.com/office/officeart/2005/8/layout/radial1"/>
    <dgm:cxn modelId="{8C237DC1-18D2-4852-AC97-715F358CC96E}" srcId="{DD60F3EC-D0DC-4A2B-9CEA-7CD3F00D77B4}" destId="{C5C74118-5F82-476A-A78A-287722C5BB11}" srcOrd="0" destOrd="0" parTransId="{815A104F-C93F-439D-81CE-9E5E14F9EB36}" sibTransId="{59DBA6A6-18EF-49FF-8ADA-BD58AE94CD52}"/>
    <dgm:cxn modelId="{F2CB2ED7-7372-488A-B498-D78703246754}" srcId="{DD60F3EC-D0DC-4A2B-9CEA-7CD3F00D77B4}" destId="{A9EAEAB5-0485-45AE-8394-FBCF125DBB82}" srcOrd="4" destOrd="0" parTransId="{F37C5316-F8F0-48D9-90B9-1971D56FE3B7}" sibTransId="{C04BB9C6-CCD3-45D5-8EE2-04FEB6B15A03}"/>
    <dgm:cxn modelId="{668C83DC-DD0E-4FAF-B086-09D4ED28BD8D}" srcId="{DD60F3EC-D0DC-4A2B-9CEA-7CD3F00D77B4}" destId="{AA4E1CCE-A555-4AE2-BB9C-558C863A4954}" srcOrd="5" destOrd="0" parTransId="{68BBC407-9F8B-4299-AD38-B9D98E36A15D}" sibTransId="{27B8E058-1C5E-4102-AD84-76C7000DF0F1}"/>
    <dgm:cxn modelId="{F926A5E1-0D90-4BAB-8C54-3D761FC15DE3}" type="presOf" srcId="{815A104F-C93F-439D-81CE-9E5E14F9EB36}" destId="{D9968E48-368E-41A4-A8A3-DB2F51E72FD7}" srcOrd="1" destOrd="0" presId="urn:microsoft.com/office/officeart/2005/8/layout/radial1"/>
    <dgm:cxn modelId="{FC9389E5-1218-4E63-ABA3-A07457998049}" type="presOf" srcId="{31DC5419-1FC8-4563-A049-1EAAA55E64FD}" destId="{4B3EC07E-C18A-4F3E-AF14-A3AC4547E06A}" srcOrd="0" destOrd="0" presId="urn:microsoft.com/office/officeart/2005/8/layout/radial1"/>
    <dgm:cxn modelId="{5B09A6EA-A467-4AD8-9DE2-6E9355B48E10}" type="presOf" srcId="{F37C5316-F8F0-48D9-90B9-1971D56FE3B7}" destId="{C508915D-EDEF-4903-A880-90F30E2C5C30}" srcOrd="0" destOrd="0" presId="urn:microsoft.com/office/officeart/2005/8/layout/radial1"/>
    <dgm:cxn modelId="{076CEADC-6B83-4DF5-BB1F-298212F10FE4}" type="presParOf" srcId="{45729B41-4653-432C-921A-C50B200564B2}" destId="{4CB4C93B-EBEF-4E2B-9535-A96FCA34A15E}" srcOrd="0" destOrd="0" presId="urn:microsoft.com/office/officeart/2005/8/layout/radial1"/>
    <dgm:cxn modelId="{07A81477-C96B-4FEE-A2C1-3B60583FCA49}" type="presParOf" srcId="{45729B41-4653-432C-921A-C50B200564B2}" destId="{BA72C65B-9C04-4DB9-BA87-63DFFF5C237B}" srcOrd="1" destOrd="0" presId="urn:microsoft.com/office/officeart/2005/8/layout/radial1"/>
    <dgm:cxn modelId="{807E877D-03AE-428D-9355-98A731ADA423}" type="presParOf" srcId="{BA72C65B-9C04-4DB9-BA87-63DFFF5C237B}" destId="{D9968E48-368E-41A4-A8A3-DB2F51E72FD7}" srcOrd="0" destOrd="0" presId="urn:microsoft.com/office/officeart/2005/8/layout/radial1"/>
    <dgm:cxn modelId="{B75EA66A-570C-4DC6-8441-DE3AE876726D}" type="presParOf" srcId="{45729B41-4653-432C-921A-C50B200564B2}" destId="{3337796D-77A5-4906-A94F-83A812358FD6}" srcOrd="2" destOrd="0" presId="urn:microsoft.com/office/officeart/2005/8/layout/radial1"/>
    <dgm:cxn modelId="{30C65CFC-79D5-49B3-9F95-EE983D180B68}" type="presParOf" srcId="{45729B41-4653-432C-921A-C50B200564B2}" destId="{7113B66F-BD4A-44ED-9C26-E7FA9BEDE22D}" srcOrd="3" destOrd="0" presId="urn:microsoft.com/office/officeart/2005/8/layout/radial1"/>
    <dgm:cxn modelId="{B32AF98A-4F3E-45BD-BD3D-1F52FDBEE048}" type="presParOf" srcId="{7113B66F-BD4A-44ED-9C26-E7FA9BEDE22D}" destId="{0A24F362-66FB-4862-8BBB-C8870DF56EC3}" srcOrd="0" destOrd="0" presId="urn:microsoft.com/office/officeart/2005/8/layout/radial1"/>
    <dgm:cxn modelId="{DFC632CC-6D46-4326-9391-3BE8C1A33D48}" type="presParOf" srcId="{45729B41-4653-432C-921A-C50B200564B2}" destId="{52F37519-C3A6-4C06-8A0D-8C8CC8B25590}" srcOrd="4" destOrd="0" presId="urn:microsoft.com/office/officeart/2005/8/layout/radial1"/>
    <dgm:cxn modelId="{8B89FF57-E6C0-4B41-816A-343DE9F300EA}" type="presParOf" srcId="{45729B41-4653-432C-921A-C50B200564B2}" destId="{C50180E9-1935-4C74-8C52-4588EDD7A073}" srcOrd="5" destOrd="0" presId="urn:microsoft.com/office/officeart/2005/8/layout/radial1"/>
    <dgm:cxn modelId="{6A5A4A63-5C6E-4074-8496-EE2B3F0FB7E7}" type="presParOf" srcId="{C50180E9-1935-4C74-8C52-4588EDD7A073}" destId="{6C3BB0B2-FC30-454F-80CC-10FEE7A6B798}" srcOrd="0" destOrd="0" presId="urn:microsoft.com/office/officeart/2005/8/layout/radial1"/>
    <dgm:cxn modelId="{7C763457-B6C1-4E15-BB74-681CE86DA4C5}" type="presParOf" srcId="{45729B41-4653-432C-921A-C50B200564B2}" destId="{2795B657-35BE-4125-8F52-69FEC0122685}" srcOrd="6" destOrd="0" presId="urn:microsoft.com/office/officeart/2005/8/layout/radial1"/>
    <dgm:cxn modelId="{19586543-3B88-49D1-A804-54130E863BAC}" type="presParOf" srcId="{45729B41-4653-432C-921A-C50B200564B2}" destId="{4B3EC07E-C18A-4F3E-AF14-A3AC4547E06A}" srcOrd="7" destOrd="0" presId="urn:microsoft.com/office/officeart/2005/8/layout/radial1"/>
    <dgm:cxn modelId="{85B8E439-9AA2-4757-8944-6AC130D980ED}" type="presParOf" srcId="{4B3EC07E-C18A-4F3E-AF14-A3AC4547E06A}" destId="{7FE2A0A8-DF71-43D6-A2C0-20D49F627A81}" srcOrd="0" destOrd="0" presId="urn:microsoft.com/office/officeart/2005/8/layout/radial1"/>
    <dgm:cxn modelId="{FD900AA1-8B6D-4FCD-999A-19745BE7AD6C}" type="presParOf" srcId="{45729B41-4653-432C-921A-C50B200564B2}" destId="{5D0FF45C-EBC7-4A16-8627-43B2429CB61E}" srcOrd="8" destOrd="0" presId="urn:microsoft.com/office/officeart/2005/8/layout/radial1"/>
    <dgm:cxn modelId="{E37D6E3C-0179-4707-BE3F-8819F29FCCDB}" type="presParOf" srcId="{45729B41-4653-432C-921A-C50B200564B2}" destId="{C508915D-EDEF-4903-A880-90F30E2C5C30}" srcOrd="9" destOrd="0" presId="urn:microsoft.com/office/officeart/2005/8/layout/radial1"/>
    <dgm:cxn modelId="{B91C845D-0B7C-41E6-8519-9551A54C0BB0}" type="presParOf" srcId="{C508915D-EDEF-4903-A880-90F30E2C5C30}" destId="{9F6820F0-8587-484D-A37B-21D14FC138EF}" srcOrd="0" destOrd="0" presId="urn:microsoft.com/office/officeart/2005/8/layout/radial1"/>
    <dgm:cxn modelId="{D2402C88-428E-47C3-AB9C-B60800FE4F68}" type="presParOf" srcId="{45729B41-4653-432C-921A-C50B200564B2}" destId="{806B52BC-9DDB-4029-8BA2-0C15E374CFC7}" srcOrd="10" destOrd="0" presId="urn:microsoft.com/office/officeart/2005/8/layout/radial1"/>
    <dgm:cxn modelId="{63A33F3B-533D-4B6C-A411-CA487BDB9769}" type="presParOf" srcId="{45729B41-4653-432C-921A-C50B200564B2}" destId="{14A90898-40AA-4022-AA00-898B3E68C80B}" srcOrd="11" destOrd="0" presId="urn:microsoft.com/office/officeart/2005/8/layout/radial1"/>
    <dgm:cxn modelId="{AFBF5CB0-3AB1-48B5-BB0A-29CABC70F03D}" type="presParOf" srcId="{14A90898-40AA-4022-AA00-898B3E68C80B}" destId="{7F55E361-45A4-4C7B-82A2-DCC4070B9A92}" srcOrd="0" destOrd="0" presId="urn:microsoft.com/office/officeart/2005/8/layout/radial1"/>
    <dgm:cxn modelId="{5ABA17B2-961B-4A8B-8677-90398F0C0F1C}" type="presParOf" srcId="{45729B41-4653-432C-921A-C50B200564B2}" destId="{E5EE3F76-BECC-468A-B08A-94687D7EED29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55AED9-B8F4-4E41-B9A2-AD8469B9F7A4}" type="doc">
      <dgm:prSet loTypeId="urn:microsoft.com/office/officeart/2005/8/layout/radial1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D60F3EC-D0DC-4A2B-9CEA-7CD3F00D77B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200" b="1"/>
            <a:t>KBC </a:t>
          </a:r>
          <a:r>
            <a:rPr lang="en-US" sz="1200" b="1" err="1"/>
            <a:t>Bežanijska</a:t>
          </a:r>
          <a:r>
            <a:rPr lang="en-US" sz="1200" b="1"/>
            <a:t> </a:t>
          </a:r>
          <a:r>
            <a:rPr lang="en-US" sz="1200" b="1" err="1"/>
            <a:t>Kosa</a:t>
          </a:r>
          <a:endParaRPr lang="en-US" sz="1200" b="1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EB14F2-0148-45D6-9F65-B0434F4E53C2}" type="parTrans" cxnId="{91650D91-A4EF-4C91-876A-5271FA8A20A6}">
      <dgm:prSet/>
      <dgm:spPr/>
      <dgm:t>
        <a:bodyPr/>
        <a:lstStyle/>
        <a:p>
          <a:endParaRPr lang="en-US"/>
        </a:p>
      </dgm:t>
    </dgm:pt>
    <dgm:pt modelId="{2BE1A130-A0C7-4F56-9DCA-D6A58715C8FC}" type="sibTrans" cxnId="{91650D91-A4EF-4C91-876A-5271FA8A20A6}">
      <dgm:prSet/>
      <dgm:spPr/>
      <dgm:t>
        <a:bodyPr/>
        <a:lstStyle/>
        <a:p>
          <a:endParaRPr lang="en-US"/>
        </a:p>
      </dgm:t>
    </dgm:pt>
    <dgm:pt modelId="{534DEEE3-AE73-4BB0-B912-6DA08598AF08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Obrenovac</a:t>
          </a:r>
        </a:p>
      </dgm:t>
    </dgm:pt>
    <dgm:pt modelId="{7373C291-17FE-45D2-9432-6AACD1972C55}" type="parTrans" cxnId="{35C68839-5399-4F03-B6A0-88474958B87F}">
      <dgm:prSet/>
      <dgm:spPr/>
      <dgm:t>
        <a:bodyPr/>
        <a:lstStyle/>
        <a:p>
          <a:endParaRPr lang="en-US"/>
        </a:p>
      </dgm:t>
    </dgm:pt>
    <dgm:pt modelId="{E7C47CF6-851A-4CE0-98A1-16DA7A7BD969}" type="sibTrans" cxnId="{35C68839-5399-4F03-B6A0-88474958B87F}">
      <dgm:prSet/>
      <dgm:spPr/>
      <dgm:t>
        <a:bodyPr/>
        <a:lstStyle/>
        <a:p>
          <a:endParaRPr lang="en-US"/>
        </a:p>
      </dgm:t>
    </dgm:pt>
    <dgm:pt modelId="{36A7B1DB-D1DE-4C98-9BCD-85CB2B6BA143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Surčin</a:t>
          </a:r>
        </a:p>
      </dgm:t>
    </dgm:pt>
    <dgm:pt modelId="{EA83B850-352E-4993-B4B3-58BD3404C5BC}" type="parTrans" cxnId="{0CC79825-5B07-46BA-849D-B2C2ADD662DC}">
      <dgm:prSet/>
      <dgm:spPr/>
      <dgm:t>
        <a:bodyPr/>
        <a:lstStyle/>
        <a:p>
          <a:endParaRPr lang="en-US"/>
        </a:p>
      </dgm:t>
    </dgm:pt>
    <dgm:pt modelId="{43D89403-ACE5-427A-A653-7515B9218BEB}" type="sibTrans" cxnId="{0CC79825-5B07-46BA-849D-B2C2ADD662DC}">
      <dgm:prSet/>
      <dgm:spPr/>
      <dgm:t>
        <a:bodyPr/>
        <a:lstStyle/>
        <a:p>
          <a:endParaRPr lang="en-US"/>
        </a:p>
      </dgm:t>
    </dgm:pt>
    <dgm:pt modelId="{6FA5B727-2346-4CC8-8B06-46E790F8BC55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DZ Novi Beograd</a:t>
          </a:r>
        </a:p>
      </dgm:t>
    </dgm:pt>
    <dgm:pt modelId="{040D84CD-5CBF-46FF-85D2-4AE9FD700F7C}" type="parTrans" cxnId="{48A465AD-C5E8-4C60-A2C8-0362BF49E496}">
      <dgm:prSet/>
      <dgm:spPr/>
      <dgm:t>
        <a:bodyPr/>
        <a:lstStyle/>
        <a:p>
          <a:endParaRPr lang="en-US"/>
        </a:p>
      </dgm:t>
    </dgm:pt>
    <dgm:pt modelId="{F986474C-DA76-4770-984C-73148A563847}" type="sibTrans" cxnId="{48A465AD-C5E8-4C60-A2C8-0362BF49E496}">
      <dgm:prSet/>
      <dgm:spPr/>
      <dgm:t>
        <a:bodyPr/>
        <a:lstStyle/>
        <a:p>
          <a:endParaRPr lang="en-US"/>
        </a:p>
      </dgm:t>
    </dgm:pt>
    <dgm:pt modelId="{45729B41-4653-432C-921A-C50B200564B2}" type="pres">
      <dgm:prSet presAssocID="{8255AED9-B8F4-4E41-B9A2-AD8469B9F7A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B4C93B-EBEF-4E2B-9535-A96FCA34A15E}" type="pres">
      <dgm:prSet presAssocID="{DD60F3EC-D0DC-4A2B-9CEA-7CD3F00D77B4}" presName="centerShape" presStyleLbl="node0" presStyleIdx="0" presStyleCnt="1" custScaleX="138442" custScaleY="115491"/>
      <dgm:spPr/>
    </dgm:pt>
    <dgm:pt modelId="{5D413B50-8754-4E8F-AD32-6D9529EE81BA}" type="pres">
      <dgm:prSet presAssocID="{7373C291-17FE-45D2-9432-6AACD1972C55}" presName="Name9" presStyleLbl="parChTrans1D2" presStyleIdx="0" presStyleCnt="3"/>
      <dgm:spPr/>
    </dgm:pt>
    <dgm:pt modelId="{89F771B7-C45D-4480-A601-E6EE3F2F74B4}" type="pres">
      <dgm:prSet presAssocID="{7373C291-17FE-45D2-9432-6AACD1972C55}" presName="connTx" presStyleLbl="parChTrans1D2" presStyleIdx="0" presStyleCnt="3"/>
      <dgm:spPr/>
    </dgm:pt>
    <dgm:pt modelId="{3391ED1B-8C96-4FAA-A8F9-2C0EE61361A2}" type="pres">
      <dgm:prSet presAssocID="{534DEEE3-AE73-4BB0-B912-6DA08598AF08}" presName="node" presStyleLbl="node1" presStyleIdx="0" presStyleCnt="3">
        <dgm:presLayoutVars>
          <dgm:bulletEnabled val="1"/>
        </dgm:presLayoutVars>
      </dgm:prSet>
      <dgm:spPr/>
    </dgm:pt>
    <dgm:pt modelId="{4BBEE159-6DDE-455F-8CFB-2B145DF52BA8}" type="pres">
      <dgm:prSet presAssocID="{EA83B850-352E-4993-B4B3-58BD3404C5BC}" presName="Name9" presStyleLbl="parChTrans1D2" presStyleIdx="1" presStyleCnt="3"/>
      <dgm:spPr/>
    </dgm:pt>
    <dgm:pt modelId="{5E4311C1-4D6A-4DD0-AE98-84A4ABF94A94}" type="pres">
      <dgm:prSet presAssocID="{EA83B850-352E-4993-B4B3-58BD3404C5BC}" presName="connTx" presStyleLbl="parChTrans1D2" presStyleIdx="1" presStyleCnt="3"/>
      <dgm:spPr/>
    </dgm:pt>
    <dgm:pt modelId="{B778AF1D-53BA-41E8-85EB-6962FD867B7A}" type="pres">
      <dgm:prSet presAssocID="{36A7B1DB-D1DE-4C98-9BCD-85CB2B6BA143}" presName="node" presStyleLbl="node1" presStyleIdx="1" presStyleCnt="3">
        <dgm:presLayoutVars>
          <dgm:bulletEnabled val="1"/>
        </dgm:presLayoutVars>
      </dgm:prSet>
      <dgm:spPr/>
    </dgm:pt>
    <dgm:pt modelId="{AAC8A7D0-3B44-448D-ACE9-7A07D12BA5B2}" type="pres">
      <dgm:prSet presAssocID="{040D84CD-5CBF-46FF-85D2-4AE9FD700F7C}" presName="Name9" presStyleLbl="parChTrans1D2" presStyleIdx="2" presStyleCnt="3"/>
      <dgm:spPr/>
    </dgm:pt>
    <dgm:pt modelId="{435F3592-43A3-496A-923F-DD570F427BA7}" type="pres">
      <dgm:prSet presAssocID="{040D84CD-5CBF-46FF-85D2-4AE9FD700F7C}" presName="connTx" presStyleLbl="parChTrans1D2" presStyleIdx="2" presStyleCnt="3"/>
      <dgm:spPr/>
    </dgm:pt>
    <dgm:pt modelId="{35BC27F4-18C7-4BE8-A4D3-8938962B4DBF}" type="pres">
      <dgm:prSet presAssocID="{6FA5B727-2346-4CC8-8B06-46E790F8BC55}" presName="node" presStyleLbl="node1" presStyleIdx="2" presStyleCnt="3">
        <dgm:presLayoutVars>
          <dgm:bulletEnabled val="1"/>
        </dgm:presLayoutVars>
      </dgm:prSet>
      <dgm:spPr/>
    </dgm:pt>
  </dgm:ptLst>
  <dgm:cxnLst>
    <dgm:cxn modelId="{0CC79825-5B07-46BA-849D-B2C2ADD662DC}" srcId="{DD60F3EC-D0DC-4A2B-9CEA-7CD3F00D77B4}" destId="{36A7B1DB-D1DE-4C98-9BCD-85CB2B6BA143}" srcOrd="1" destOrd="0" parTransId="{EA83B850-352E-4993-B4B3-58BD3404C5BC}" sibTransId="{43D89403-ACE5-427A-A653-7515B9218BEB}"/>
    <dgm:cxn modelId="{D280102E-FABE-40E8-AEA9-44BCC68C291F}" type="presOf" srcId="{DD60F3EC-D0DC-4A2B-9CEA-7CD3F00D77B4}" destId="{4CB4C93B-EBEF-4E2B-9535-A96FCA34A15E}" srcOrd="0" destOrd="0" presId="urn:microsoft.com/office/officeart/2005/8/layout/radial1"/>
    <dgm:cxn modelId="{35C68839-5399-4F03-B6A0-88474958B87F}" srcId="{DD60F3EC-D0DC-4A2B-9CEA-7CD3F00D77B4}" destId="{534DEEE3-AE73-4BB0-B912-6DA08598AF08}" srcOrd="0" destOrd="0" parTransId="{7373C291-17FE-45D2-9432-6AACD1972C55}" sibTransId="{E7C47CF6-851A-4CE0-98A1-16DA7A7BD969}"/>
    <dgm:cxn modelId="{84BC685C-29A5-4BAA-8201-599C9B3F31BF}" type="presOf" srcId="{EA83B850-352E-4993-B4B3-58BD3404C5BC}" destId="{5E4311C1-4D6A-4DD0-AE98-84A4ABF94A94}" srcOrd="1" destOrd="0" presId="urn:microsoft.com/office/officeart/2005/8/layout/radial1"/>
    <dgm:cxn modelId="{68768448-662C-4E65-BACB-A8A7A590ADC0}" type="presOf" srcId="{6FA5B727-2346-4CC8-8B06-46E790F8BC55}" destId="{35BC27F4-18C7-4BE8-A4D3-8938962B4DBF}" srcOrd="0" destOrd="0" presId="urn:microsoft.com/office/officeart/2005/8/layout/radial1"/>
    <dgm:cxn modelId="{BFB4BD4D-9A5A-44B2-A4B4-6146B47EBFEA}" type="presOf" srcId="{8255AED9-B8F4-4E41-B9A2-AD8469B9F7A4}" destId="{45729B41-4653-432C-921A-C50B200564B2}" srcOrd="0" destOrd="0" presId="urn:microsoft.com/office/officeart/2005/8/layout/radial1"/>
    <dgm:cxn modelId="{7B4EA452-91CA-4535-99BC-B5DA32D834EE}" type="presOf" srcId="{7373C291-17FE-45D2-9432-6AACD1972C55}" destId="{5D413B50-8754-4E8F-AD32-6D9529EE81BA}" srcOrd="0" destOrd="0" presId="urn:microsoft.com/office/officeart/2005/8/layout/radial1"/>
    <dgm:cxn modelId="{F34CDE78-BDD4-4DFE-BDC2-D8E22B65E08D}" type="presOf" srcId="{040D84CD-5CBF-46FF-85D2-4AE9FD700F7C}" destId="{435F3592-43A3-496A-923F-DD570F427BA7}" srcOrd="1" destOrd="0" presId="urn:microsoft.com/office/officeart/2005/8/layout/radial1"/>
    <dgm:cxn modelId="{5F838179-BFAB-44D0-B00C-A7ED842CCBDA}" type="presOf" srcId="{EA83B850-352E-4993-B4B3-58BD3404C5BC}" destId="{4BBEE159-6DDE-455F-8CFB-2B145DF52BA8}" srcOrd="0" destOrd="0" presId="urn:microsoft.com/office/officeart/2005/8/layout/radial1"/>
    <dgm:cxn modelId="{2F15D37B-93F1-4CFB-907F-4A9180A7F497}" type="presOf" srcId="{36A7B1DB-D1DE-4C98-9BCD-85CB2B6BA143}" destId="{B778AF1D-53BA-41E8-85EB-6962FD867B7A}" srcOrd="0" destOrd="0" presId="urn:microsoft.com/office/officeart/2005/8/layout/radial1"/>
    <dgm:cxn modelId="{46DF9788-B9F8-4D89-BE58-BE7EF7F90533}" type="presOf" srcId="{7373C291-17FE-45D2-9432-6AACD1972C55}" destId="{89F771B7-C45D-4480-A601-E6EE3F2F74B4}" srcOrd="1" destOrd="0" presId="urn:microsoft.com/office/officeart/2005/8/layout/radial1"/>
    <dgm:cxn modelId="{91650D91-A4EF-4C91-876A-5271FA8A20A6}" srcId="{8255AED9-B8F4-4E41-B9A2-AD8469B9F7A4}" destId="{DD60F3EC-D0DC-4A2B-9CEA-7CD3F00D77B4}" srcOrd="0" destOrd="0" parTransId="{B0EB14F2-0148-45D6-9F65-B0434F4E53C2}" sibTransId="{2BE1A130-A0C7-4F56-9DCA-D6A58715C8FC}"/>
    <dgm:cxn modelId="{48A465AD-C5E8-4C60-A2C8-0362BF49E496}" srcId="{DD60F3EC-D0DC-4A2B-9CEA-7CD3F00D77B4}" destId="{6FA5B727-2346-4CC8-8B06-46E790F8BC55}" srcOrd="2" destOrd="0" parTransId="{040D84CD-5CBF-46FF-85D2-4AE9FD700F7C}" sibTransId="{F986474C-DA76-4770-984C-73148A563847}"/>
    <dgm:cxn modelId="{511EC8DA-5689-45FF-A8EE-29814CBBCB84}" type="presOf" srcId="{040D84CD-5CBF-46FF-85D2-4AE9FD700F7C}" destId="{AAC8A7D0-3B44-448D-ACE9-7A07D12BA5B2}" srcOrd="0" destOrd="0" presId="urn:microsoft.com/office/officeart/2005/8/layout/radial1"/>
    <dgm:cxn modelId="{875E31EC-115E-49C9-B334-D9D577D321AB}" type="presOf" srcId="{534DEEE3-AE73-4BB0-B912-6DA08598AF08}" destId="{3391ED1B-8C96-4FAA-A8F9-2C0EE61361A2}" srcOrd="0" destOrd="0" presId="urn:microsoft.com/office/officeart/2005/8/layout/radial1"/>
    <dgm:cxn modelId="{076CEADC-6B83-4DF5-BB1F-298212F10FE4}" type="presParOf" srcId="{45729B41-4653-432C-921A-C50B200564B2}" destId="{4CB4C93B-EBEF-4E2B-9535-A96FCA34A15E}" srcOrd="0" destOrd="0" presId="urn:microsoft.com/office/officeart/2005/8/layout/radial1"/>
    <dgm:cxn modelId="{215D1B48-C8CA-4706-B2C7-0EA66C1D7295}" type="presParOf" srcId="{45729B41-4653-432C-921A-C50B200564B2}" destId="{5D413B50-8754-4E8F-AD32-6D9529EE81BA}" srcOrd="1" destOrd="0" presId="urn:microsoft.com/office/officeart/2005/8/layout/radial1"/>
    <dgm:cxn modelId="{34E65430-B602-4371-A5B2-7B614320DB0E}" type="presParOf" srcId="{5D413B50-8754-4E8F-AD32-6D9529EE81BA}" destId="{89F771B7-C45D-4480-A601-E6EE3F2F74B4}" srcOrd="0" destOrd="0" presId="urn:microsoft.com/office/officeart/2005/8/layout/radial1"/>
    <dgm:cxn modelId="{0B3E5117-EA9E-4999-AB24-3679A249945E}" type="presParOf" srcId="{45729B41-4653-432C-921A-C50B200564B2}" destId="{3391ED1B-8C96-4FAA-A8F9-2C0EE61361A2}" srcOrd="2" destOrd="0" presId="urn:microsoft.com/office/officeart/2005/8/layout/radial1"/>
    <dgm:cxn modelId="{AF6DBB28-DEBA-43EF-9FC0-4CA6108B4061}" type="presParOf" srcId="{45729B41-4653-432C-921A-C50B200564B2}" destId="{4BBEE159-6DDE-455F-8CFB-2B145DF52BA8}" srcOrd="3" destOrd="0" presId="urn:microsoft.com/office/officeart/2005/8/layout/radial1"/>
    <dgm:cxn modelId="{1DC4673B-DF14-4038-A582-B490DA324D6A}" type="presParOf" srcId="{4BBEE159-6DDE-455F-8CFB-2B145DF52BA8}" destId="{5E4311C1-4D6A-4DD0-AE98-84A4ABF94A94}" srcOrd="0" destOrd="0" presId="urn:microsoft.com/office/officeart/2005/8/layout/radial1"/>
    <dgm:cxn modelId="{0B276A0E-8323-4B90-942D-52DF1F5C5E69}" type="presParOf" srcId="{45729B41-4653-432C-921A-C50B200564B2}" destId="{B778AF1D-53BA-41E8-85EB-6962FD867B7A}" srcOrd="4" destOrd="0" presId="urn:microsoft.com/office/officeart/2005/8/layout/radial1"/>
    <dgm:cxn modelId="{AF298E49-A0F8-4266-9D44-9DC37B3410A7}" type="presParOf" srcId="{45729B41-4653-432C-921A-C50B200564B2}" destId="{AAC8A7D0-3B44-448D-ACE9-7A07D12BA5B2}" srcOrd="5" destOrd="0" presId="urn:microsoft.com/office/officeart/2005/8/layout/radial1"/>
    <dgm:cxn modelId="{19C260EE-8430-4CB0-9776-3D9AB3222184}" type="presParOf" srcId="{AAC8A7D0-3B44-448D-ACE9-7A07D12BA5B2}" destId="{435F3592-43A3-496A-923F-DD570F427BA7}" srcOrd="0" destOrd="0" presId="urn:microsoft.com/office/officeart/2005/8/layout/radial1"/>
    <dgm:cxn modelId="{EC5D31C0-8390-4DC4-BF6C-FF693060867E}" type="presParOf" srcId="{45729B41-4653-432C-921A-C50B200564B2}" destId="{35BC27F4-18C7-4BE8-A4D3-8938962B4DBF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0C92D9-D394-454A-AB2B-38D5118520FE}" type="doc">
      <dgm:prSet loTypeId="urn:microsoft.com/office/officeart/2005/8/layout/h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874D592-42DE-4A68-843B-D17F3C8330EA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Kratkoročno</a:t>
          </a:r>
          <a:r>
            <a: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srednjoročni</a:t>
          </a:r>
          <a:r>
            <a: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period</a:t>
          </a:r>
          <a:endParaRPr lang="hr-HR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hr-HR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1 - 3 god.		4 - 7 god.</a:t>
          </a:r>
          <a:r>
            <a: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BAF6CFBC-4B00-46CC-80D0-3FE0D7A0D38F}" type="parTrans" cxnId="{6C22A68C-885A-4772-9F44-C47FADB5AB52}">
      <dgm:prSet/>
      <dgm:spPr/>
      <dgm:t>
        <a:bodyPr/>
        <a:lstStyle/>
        <a:p>
          <a:endParaRPr lang="en-US"/>
        </a:p>
      </dgm:t>
    </dgm:pt>
    <dgm:pt modelId="{EAC8184F-B19D-4C57-9DF4-A7A1189CBA9D}" type="sibTrans" cxnId="{6C22A68C-885A-4772-9F44-C47FADB5AB52}">
      <dgm:prSet/>
      <dgm:spPr/>
      <dgm:t>
        <a:bodyPr/>
        <a:lstStyle/>
        <a:p>
          <a:endParaRPr lang="en-US"/>
        </a:p>
      </dgm:t>
    </dgm:pt>
    <dgm:pt modelId="{56ABE3E3-212B-4B53-8DFD-EDF380B73D42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teritoriji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cele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RS (DZ se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spaja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OB u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istom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gradu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sr-Cyrl-RS" sz="16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B7FC5B-1B1A-4921-93CF-2E5FE18FC06E}" type="parTrans" cxnId="{1670F766-B876-474F-B727-CE1783244F35}">
      <dgm:prSet/>
      <dgm:spPr/>
      <dgm:t>
        <a:bodyPr/>
        <a:lstStyle/>
        <a:p>
          <a:endParaRPr lang="en-US"/>
        </a:p>
      </dgm:t>
    </dgm:pt>
    <dgm:pt modelId="{AD6CFF85-26CF-49CD-AA2C-A3AE3B187E31}" type="sibTrans" cxnId="{1670F766-B876-474F-B727-CE1783244F35}">
      <dgm:prSet/>
      <dgm:spPr/>
      <dgm:t>
        <a:bodyPr/>
        <a:lstStyle/>
        <a:p>
          <a:endParaRPr lang="en-US"/>
        </a:p>
      </dgm:t>
    </dgm:pt>
    <dgm:pt modelId="{CB92C222-AF48-4FEC-A5B6-0EDABC331C0A}">
      <dgm:prSet phldrT="[Text]"/>
      <dgm:spPr/>
      <dgm:t>
        <a:bodyPr/>
        <a:lstStyle/>
        <a:p>
          <a:pPr algn="ctr"/>
          <a:r>
            <a:rPr lang="en-US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Dugoročni</a:t>
          </a:r>
          <a:r>
            <a: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period</a:t>
          </a:r>
          <a:endParaRPr lang="hr-HR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ctr"/>
          <a:r>
            <a:rPr lang="hr-HR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8 - 15 god.</a:t>
          </a:r>
          <a:r>
            <a: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</a:t>
          </a:r>
        </a:p>
      </dgm:t>
    </dgm:pt>
    <dgm:pt modelId="{6B5E36D0-6B10-4742-B2A1-F8153AF9CE9B}" type="parTrans" cxnId="{0784CC9F-68F7-4F00-BC19-777F1FF4BF55}">
      <dgm:prSet/>
      <dgm:spPr/>
      <dgm:t>
        <a:bodyPr/>
        <a:lstStyle/>
        <a:p>
          <a:endParaRPr lang="en-US"/>
        </a:p>
      </dgm:t>
    </dgm:pt>
    <dgm:pt modelId="{BB81BE7F-71B1-4A3E-B507-71C4CC68CAD3}" type="sibTrans" cxnId="{0784CC9F-68F7-4F00-BC19-777F1FF4BF55}">
      <dgm:prSet/>
      <dgm:spPr/>
      <dgm:t>
        <a:bodyPr/>
        <a:lstStyle/>
        <a:p>
          <a:endParaRPr lang="en-US"/>
        </a:p>
      </dgm:t>
    </dgm:pt>
    <dgm:pt modelId="{1BE4E25B-EC8F-4FBA-9AB4-B942F2CF2892}">
      <dgm:prSet phldrT="[Text]" custT="1"/>
      <dgm:spPr/>
      <dgm:t>
        <a:bodyPr/>
        <a:lstStyle/>
        <a:p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okružnog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(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preostali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okruga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spajaju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ZC)
-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Izuzeci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Vrbas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Vršac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Pančevo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Šabac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Loznica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Priboj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Prijepolje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Aranđelovac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Kraljevo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Novi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Pazar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Aleksinac</a:t>
          </a:r>
          <a:r>
            <a: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endParaRPr lang="sr-Cyrl-RS" sz="14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C554DC6-B065-4628-B868-3C6A945E7CE0}" type="parTrans" cxnId="{1196BB4F-0794-4929-8AF9-541E9266DC87}">
      <dgm:prSet/>
      <dgm:spPr/>
      <dgm:t>
        <a:bodyPr/>
        <a:lstStyle/>
        <a:p>
          <a:endParaRPr lang="en-US"/>
        </a:p>
      </dgm:t>
    </dgm:pt>
    <dgm:pt modelId="{7570D0BD-CEEA-4546-B54B-C51E8054A5FD}" type="sibTrans" cxnId="{1196BB4F-0794-4929-8AF9-541E9266DC87}">
      <dgm:prSet/>
      <dgm:spPr/>
      <dgm:t>
        <a:bodyPr/>
        <a:lstStyle/>
        <a:p>
          <a:endParaRPr lang="en-US"/>
        </a:p>
      </dgm:t>
    </dgm:pt>
    <dgm:pt modelId="{35F5EE6D-42DE-4256-95FA-3CC54632C04A}" type="pres">
      <dgm:prSet presAssocID="{AB0C92D9-D394-454A-AB2B-38D5118520FE}" presName="Name0" presStyleCnt="0">
        <dgm:presLayoutVars>
          <dgm:dir/>
          <dgm:animLvl val="lvl"/>
          <dgm:resizeHandles val="exact"/>
        </dgm:presLayoutVars>
      </dgm:prSet>
      <dgm:spPr/>
    </dgm:pt>
    <dgm:pt modelId="{D178BBA4-FF87-46C1-92BA-021A9B752067}" type="pres">
      <dgm:prSet presAssocID="{AB0C92D9-D394-454A-AB2B-38D5118520FE}" presName="dummy" presStyleCnt="0"/>
      <dgm:spPr/>
    </dgm:pt>
    <dgm:pt modelId="{C151FB8C-87F9-4AF3-A1CB-C40E4A018689}" type="pres">
      <dgm:prSet presAssocID="{AB0C92D9-D394-454A-AB2B-38D5118520FE}" presName="linH" presStyleCnt="0"/>
      <dgm:spPr/>
    </dgm:pt>
    <dgm:pt modelId="{04A59F68-E102-4F86-8FF7-0C23DA28C3F6}" type="pres">
      <dgm:prSet presAssocID="{AB0C92D9-D394-454A-AB2B-38D5118520FE}" presName="padding1" presStyleCnt="0"/>
      <dgm:spPr/>
    </dgm:pt>
    <dgm:pt modelId="{468D7157-94AF-4E81-8502-0C4CF1B54296}" type="pres">
      <dgm:prSet presAssocID="{9874D592-42DE-4A68-843B-D17F3C8330EA}" presName="linV" presStyleCnt="0"/>
      <dgm:spPr/>
    </dgm:pt>
    <dgm:pt modelId="{F59E6159-2A09-4A20-9B16-872436980488}" type="pres">
      <dgm:prSet presAssocID="{9874D592-42DE-4A68-843B-D17F3C8330EA}" presName="spVertical1" presStyleCnt="0"/>
      <dgm:spPr/>
    </dgm:pt>
    <dgm:pt modelId="{FEDA9764-5C93-4035-8F45-4BEF2E1B9F52}" type="pres">
      <dgm:prSet presAssocID="{9874D592-42DE-4A68-843B-D17F3C8330EA}" presName="parTx" presStyleLbl="revTx" presStyleIdx="0" presStyleCnt="4" custScaleX="131243" custLinFactNeighborX="3109" custLinFactNeighborY="15960">
        <dgm:presLayoutVars>
          <dgm:chMax val="0"/>
          <dgm:chPref val="0"/>
          <dgm:bulletEnabled val="1"/>
        </dgm:presLayoutVars>
      </dgm:prSet>
      <dgm:spPr/>
    </dgm:pt>
    <dgm:pt modelId="{E51F3F49-857B-4EFC-B653-2C1726F08892}" type="pres">
      <dgm:prSet presAssocID="{9874D592-42DE-4A68-843B-D17F3C8330EA}" presName="spVertical2" presStyleCnt="0"/>
      <dgm:spPr/>
    </dgm:pt>
    <dgm:pt modelId="{75DE99D3-B7A6-477A-A4D9-BAED7583E2F0}" type="pres">
      <dgm:prSet presAssocID="{9874D592-42DE-4A68-843B-D17F3C8330EA}" presName="spVertical3" presStyleCnt="0"/>
      <dgm:spPr/>
    </dgm:pt>
    <dgm:pt modelId="{B1E7785E-F294-4D6B-9DC4-BBEF80D7F4F4}" type="pres">
      <dgm:prSet presAssocID="{9874D592-42DE-4A68-843B-D17F3C8330EA}" presName="desTx" presStyleLbl="revTx" presStyleIdx="1" presStyleCnt="4" custScaleX="128792" custLinFactNeighborX="-20232" custLinFactNeighborY="-11246">
        <dgm:presLayoutVars>
          <dgm:bulletEnabled val="1"/>
        </dgm:presLayoutVars>
      </dgm:prSet>
      <dgm:spPr/>
    </dgm:pt>
    <dgm:pt modelId="{8FA9ED55-C2DB-4BE0-889A-64E9E0A1AF26}" type="pres">
      <dgm:prSet presAssocID="{EAC8184F-B19D-4C57-9DF4-A7A1189CBA9D}" presName="space" presStyleCnt="0"/>
      <dgm:spPr/>
    </dgm:pt>
    <dgm:pt modelId="{4D2D03C9-F15A-4DB6-95E1-C6B6CEB3665A}" type="pres">
      <dgm:prSet presAssocID="{CB92C222-AF48-4FEC-A5B6-0EDABC331C0A}" presName="linV" presStyleCnt="0"/>
      <dgm:spPr/>
    </dgm:pt>
    <dgm:pt modelId="{02427B68-E529-4BE0-8E3D-56C87FAAA505}" type="pres">
      <dgm:prSet presAssocID="{CB92C222-AF48-4FEC-A5B6-0EDABC331C0A}" presName="spVertical1" presStyleCnt="0"/>
      <dgm:spPr/>
    </dgm:pt>
    <dgm:pt modelId="{B74C2E27-B068-41A3-9ED1-FDFF58A9E1A0}" type="pres">
      <dgm:prSet presAssocID="{CB92C222-AF48-4FEC-A5B6-0EDABC331C0A}" presName="parTx" presStyleLbl="revTx" presStyleIdx="2" presStyleCnt="4" custLinFactNeighborX="3803" custLinFactNeighborY="8586">
        <dgm:presLayoutVars>
          <dgm:chMax val="0"/>
          <dgm:chPref val="0"/>
          <dgm:bulletEnabled val="1"/>
        </dgm:presLayoutVars>
      </dgm:prSet>
      <dgm:spPr/>
    </dgm:pt>
    <dgm:pt modelId="{940021CF-8FE1-415F-9615-7648402C4156}" type="pres">
      <dgm:prSet presAssocID="{CB92C222-AF48-4FEC-A5B6-0EDABC331C0A}" presName="spVertical2" presStyleCnt="0"/>
      <dgm:spPr/>
    </dgm:pt>
    <dgm:pt modelId="{676D9913-0695-4B6B-8A92-3F97E9F306D3}" type="pres">
      <dgm:prSet presAssocID="{CB92C222-AF48-4FEC-A5B6-0EDABC331C0A}" presName="spVertical3" presStyleCnt="0"/>
      <dgm:spPr/>
    </dgm:pt>
    <dgm:pt modelId="{677BAE19-C477-45AD-B164-5BE9B1340865}" type="pres">
      <dgm:prSet presAssocID="{CB92C222-AF48-4FEC-A5B6-0EDABC331C0A}" presName="desTx" presStyleLbl="revTx" presStyleIdx="3" presStyleCnt="4" custScaleX="118415" custLinFactNeighborX="-17591" custLinFactNeighborY="-11246">
        <dgm:presLayoutVars>
          <dgm:bulletEnabled val="1"/>
        </dgm:presLayoutVars>
      </dgm:prSet>
      <dgm:spPr/>
    </dgm:pt>
    <dgm:pt modelId="{0CE46456-7462-4E6E-A633-A5ED80B3FB4D}" type="pres">
      <dgm:prSet presAssocID="{AB0C92D9-D394-454A-AB2B-38D5118520FE}" presName="padding2" presStyleCnt="0"/>
      <dgm:spPr/>
    </dgm:pt>
    <dgm:pt modelId="{8D309FE7-71FB-42C9-BAD6-61A0DE00D610}" type="pres">
      <dgm:prSet presAssocID="{AB0C92D9-D394-454A-AB2B-38D5118520FE}" presName="negArrow" presStyleCnt="0"/>
      <dgm:spPr/>
    </dgm:pt>
    <dgm:pt modelId="{75CA535A-907C-4F2B-98C0-4F3E11DE7D76}" type="pres">
      <dgm:prSet presAssocID="{AB0C92D9-D394-454A-AB2B-38D5118520FE}" presName="backgroundArrow" presStyleLbl="node1" presStyleIdx="0" presStyleCnt="1" custScaleX="95172" custScaleY="100794" custLinFactNeighborX="390" custLinFactNeighborY="-1556"/>
      <dgm:spPr/>
    </dgm:pt>
  </dgm:ptLst>
  <dgm:cxnLst>
    <dgm:cxn modelId="{EB52C812-FC41-4787-AC19-013A862C2A8A}" type="presOf" srcId="{9874D592-42DE-4A68-843B-D17F3C8330EA}" destId="{FEDA9764-5C93-4035-8F45-4BEF2E1B9F52}" srcOrd="0" destOrd="0" presId="urn:microsoft.com/office/officeart/2005/8/layout/hProcess3"/>
    <dgm:cxn modelId="{1670F766-B876-474F-B727-CE1783244F35}" srcId="{9874D592-42DE-4A68-843B-D17F3C8330EA}" destId="{56ABE3E3-212B-4B53-8DFD-EDF380B73D42}" srcOrd="0" destOrd="0" parTransId="{31B7FC5B-1B1A-4921-93CF-2E5FE18FC06E}" sibTransId="{AD6CFF85-26CF-49CD-AA2C-A3AE3B187E31}"/>
    <dgm:cxn modelId="{D8F6D96C-F402-4D2D-B9B8-9FF3136341B2}" type="presOf" srcId="{56ABE3E3-212B-4B53-8DFD-EDF380B73D42}" destId="{B1E7785E-F294-4D6B-9DC4-BBEF80D7F4F4}" srcOrd="0" destOrd="0" presId="urn:microsoft.com/office/officeart/2005/8/layout/hProcess3"/>
    <dgm:cxn modelId="{1196BB4F-0794-4929-8AF9-541E9266DC87}" srcId="{CB92C222-AF48-4FEC-A5B6-0EDABC331C0A}" destId="{1BE4E25B-EC8F-4FBA-9AB4-B942F2CF2892}" srcOrd="0" destOrd="0" parTransId="{FC554DC6-B065-4628-B868-3C6A945E7CE0}" sibTransId="{7570D0BD-CEEA-4546-B54B-C51E8054A5FD}"/>
    <dgm:cxn modelId="{D126757B-444E-447E-9665-21ADF456C9C4}" type="presOf" srcId="{CB92C222-AF48-4FEC-A5B6-0EDABC331C0A}" destId="{B74C2E27-B068-41A3-9ED1-FDFF58A9E1A0}" srcOrd="0" destOrd="0" presId="urn:microsoft.com/office/officeart/2005/8/layout/hProcess3"/>
    <dgm:cxn modelId="{6C22A68C-885A-4772-9F44-C47FADB5AB52}" srcId="{AB0C92D9-D394-454A-AB2B-38D5118520FE}" destId="{9874D592-42DE-4A68-843B-D17F3C8330EA}" srcOrd="0" destOrd="0" parTransId="{BAF6CFBC-4B00-46CC-80D0-3FE0D7A0D38F}" sibTransId="{EAC8184F-B19D-4C57-9DF4-A7A1189CBA9D}"/>
    <dgm:cxn modelId="{F235C290-08F9-4B84-8A56-B2FB950D7321}" type="presOf" srcId="{1BE4E25B-EC8F-4FBA-9AB4-B942F2CF2892}" destId="{677BAE19-C477-45AD-B164-5BE9B1340865}" srcOrd="0" destOrd="0" presId="urn:microsoft.com/office/officeart/2005/8/layout/hProcess3"/>
    <dgm:cxn modelId="{0784CC9F-68F7-4F00-BC19-777F1FF4BF55}" srcId="{AB0C92D9-D394-454A-AB2B-38D5118520FE}" destId="{CB92C222-AF48-4FEC-A5B6-0EDABC331C0A}" srcOrd="1" destOrd="0" parTransId="{6B5E36D0-6B10-4742-B2A1-F8153AF9CE9B}" sibTransId="{BB81BE7F-71B1-4A3E-B507-71C4CC68CAD3}"/>
    <dgm:cxn modelId="{1740E4FC-7066-4AB3-91A1-9C129E7367BF}" type="presOf" srcId="{AB0C92D9-D394-454A-AB2B-38D5118520FE}" destId="{35F5EE6D-42DE-4256-95FA-3CC54632C04A}" srcOrd="0" destOrd="0" presId="urn:microsoft.com/office/officeart/2005/8/layout/hProcess3"/>
    <dgm:cxn modelId="{704F0E85-C56B-4A4E-9CFF-965BDE91D85C}" type="presParOf" srcId="{35F5EE6D-42DE-4256-95FA-3CC54632C04A}" destId="{D178BBA4-FF87-46C1-92BA-021A9B752067}" srcOrd="0" destOrd="0" presId="urn:microsoft.com/office/officeart/2005/8/layout/hProcess3"/>
    <dgm:cxn modelId="{EC9607A9-13C9-432A-B5C6-D2DD88C1F59A}" type="presParOf" srcId="{35F5EE6D-42DE-4256-95FA-3CC54632C04A}" destId="{C151FB8C-87F9-4AF3-A1CB-C40E4A018689}" srcOrd="1" destOrd="0" presId="urn:microsoft.com/office/officeart/2005/8/layout/hProcess3"/>
    <dgm:cxn modelId="{1FE66B9E-A432-4C05-9DEE-C01650C92A7C}" type="presParOf" srcId="{C151FB8C-87F9-4AF3-A1CB-C40E4A018689}" destId="{04A59F68-E102-4F86-8FF7-0C23DA28C3F6}" srcOrd="0" destOrd="0" presId="urn:microsoft.com/office/officeart/2005/8/layout/hProcess3"/>
    <dgm:cxn modelId="{71B4BC2C-1EA8-4439-A8FB-0ECD7987D52E}" type="presParOf" srcId="{C151FB8C-87F9-4AF3-A1CB-C40E4A018689}" destId="{468D7157-94AF-4E81-8502-0C4CF1B54296}" srcOrd="1" destOrd="0" presId="urn:microsoft.com/office/officeart/2005/8/layout/hProcess3"/>
    <dgm:cxn modelId="{CCB4F574-AD14-457E-90E4-FEE15E8ADD47}" type="presParOf" srcId="{468D7157-94AF-4E81-8502-0C4CF1B54296}" destId="{F59E6159-2A09-4A20-9B16-872436980488}" srcOrd="0" destOrd="0" presId="urn:microsoft.com/office/officeart/2005/8/layout/hProcess3"/>
    <dgm:cxn modelId="{857ED0F7-2B32-4329-9C57-B1683B7732CD}" type="presParOf" srcId="{468D7157-94AF-4E81-8502-0C4CF1B54296}" destId="{FEDA9764-5C93-4035-8F45-4BEF2E1B9F52}" srcOrd="1" destOrd="0" presId="urn:microsoft.com/office/officeart/2005/8/layout/hProcess3"/>
    <dgm:cxn modelId="{A571289F-7E55-4593-A9F5-9DAD6FFFDAEC}" type="presParOf" srcId="{468D7157-94AF-4E81-8502-0C4CF1B54296}" destId="{E51F3F49-857B-4EFC-B653-2C1726F08892}" srcOrd="2" destOrd="0" presId="urn:microsoft.com/office/officeart/2005/8/layout/hProcess3"/>
    <dgm:cxn modelId="{3173F635-8FB6-4CEE-826A-4CFE5B63BAC7}" type="presParOf" srcId="{468D7157-94AF-4E81-8502-0C4CF1B54296}" destId="{75DE99D3-B7A6-477A-A4D9-BAED7583E2F0}" srcOrd="3" destOrd="0" presId="urn:microsoft.com/office/officeart/2005/8/layout/hProcess3"/>
    <dgm:cxn modelId="{63D38C02-A714-4CC2-B4C2-BCE1FB7F0CA1}" type="presParOf" srcId="{468D7157-94AF-4E81-8502-0C4CF1B54296}" destId="{B1E7785E-F294-4D6B-9DC4-BBEF80D7F4F4}" srcOrd="4" destOrd="0" presId="urn:microsoft.com/office/officeart/2005/8/layout/hProcess3"/>
    <dgm:cxn modelId="{8B34E25A-99E2-4376-8B88-FB560F90120C}" type="presParOf" srcId="{C151FB8C-87F9-4AF3-A1CB-C40E4A018689}" destId="{8FA9ED55-C2DB-4BE0-889A-64E9E0A1AF26}" srcOrd="2" destOrd="0" presId="urn:microsoft.com/office/officeart/2005/8/layout/hProcess3"/>
    <dgm:cxn modelId="{E82287AB-097C-480A-BCA8-A3345C314AF5}" type="presParOf" srcId="{C151FB8C-87F9-4AF3-A1CB-C40E4A018689}" destId="{4D2D03C9-F15A-4DB6-95E1-C6B6CEB3665A}" srcOrd="3" destOrd="0" presId="urn:microsoft.com/office/officeart/2005/8/layout/hProcess3"/>
    <dgm:cxn modelId="{0AC9C512-3BC3-4BBF-97F9-2C4D58084C27}" type="presParOf" srcId="{4D2D03C9-F15A-4DB6-95E1-C6B6CEB3665A}" destId="{02427B68-E529-4BE0-8E3D-56C87FAAA505}" srcOrd="0" destOrd="0" presId="urn:microsoft.com/office/officeart/2005/8/layout/hProcess3"/>
    <dgm:cxn modelId="{902FAC0A-186E-4C2B-B782-1F4A4F869AE3}" type="presParOf" srcId="{4D2D03C9-F15A-4DB6-95E1-C6B6CEB3665A}" destId="{B74C2E27-B068-41A3-9ED1-FDFF58A9E1A0}" srcOrd="1" destOrd="0" presId="urn:microsoft.com/office/officeart/2005/8/layout/hProcess3"/>
    <dgm:cxn modelId="{FE79DF1A-20FB-4712-938A-368386E0AF21}" type="presParOf" srcId="{4D2D03C9-F15A-4DB6-95E1-C6B6CEB3665A}" destId="{940021CF-8FE1-415F-9615-7648402C4156}" srcOrd="2" destOrd="0" presId="urn:microsoft.com/office/officeart/2005/8/layout/hProcess3"/>
    <dgm:cxn modelId="{650A047B-D9F7-450B-ACD3-F9492D8FFB96}" type="presParOf" srcId="{4D2D03C9-F15A-4DB6-95E1-C6B6CEB3665A}" destId="{676D9913-0695-4B6B-8A92-3F97E9F306D3}" srcOrd="3" destOrd="0" presId="urn:microsoft.com/office/officeart/2005/8/layout/hProcess3"/>
    <dgm:cxn modelId="{E7241D40-2F1D-4F8B-921E-98824834C75D}" type="presParOf" srcId="{4D2D03C9-F15A-4DB6-95E1-C6B6CEB3665A}" destId="{677BAE19-C477-45AD-B164-5BE9B1340865}" srcOrd="4" destOrd="0" presId="urn:microsoft.com/office/officeart/2005/8/layout/hProcess3"/>
    <dgm:cxn modelId="{88376FAB-5C25-4CCE-9D74-F54AD4F2EB96}" type="presParOf" srcId="{C151FB8C-87F9-4AF3-A1CB-C40E4A018689}" destId="{0CE46456-7462-4E6E-A633-A5ED80B3FB4D}" srcOrd="4" destOrd="0" presId="urn:microsoft.com/office/officeart/2005/8/layout/hProcess3"/>
    <dgm:cxn modelId="{41CD1F8E-0C44-477F-B669-00E2C283F721}" type="presParOf" srcId="{C151FB8C-87F9-4AF3-A1CB-C40E4A018689}" destId="{8D309FE7-71FB-42C9-BAD6-61A0DE00D610}" srcOrd="5" destOrd="0" presId="urn:microsoft.com/office/officeart/2005/8/layout/hProcess3"/>
    <dgm:cxn modelId="{246D8FBD-AADA-4084-BB63-245B03E26C47}" type="presParOf" srcId="{C151FB8C-87F9-4AF3-A1CB-C40E4A018689}" destId="{75CA535A-907C-4F2B-98C0-4F3E11DE7D76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185F41-9B81-49D1-9D37-9E01389C7EC5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2ED43-791E-4BFF-B72F-FC3C918C146A}">
      <dgm:prSet phldrT="[Text]" custT="1"/>
      <dgm:spPr/>
      <dgm:t>
        <a:bodyPr/>
        <a:lstStyle/>
        <a:p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 Vojvodina
SB za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Starom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Slankamenu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</a:t>
          </a:r>
          <a:endParaRPr lang="en-US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5A4D9B1-D881-4F95-A687-897ACFE692F7}" type="parTrans" cxnId="{8A89A05D-980B-411C-ADF3-F648CC1CE02C}">
      <dgm:prSet/>
      <dgm:spPr/>
      <dgm:t>
        <a:bodyPr/>
        <a:lstStyle/>
        <a:p>
          <a:endParaRPr lang="en-US"/>
        </a:p>
      </dgm:t>
    </dgm:pt>
    <dgm:pt modelId="{7E5A8F59-AAF0-4E52-9ACE-9A2F8852A72E}" type="sibTrans" cxnId="{8A89A05D-980B-411C-ADF3-F648CC1CE02C}">
      <dgm:prSet/>
      <dgm:spPr/>
      <dgm:t>
        <a:bodyPr/>
        <a:lstStyle/>
        <a:p>
          <a:endParaRPr lang="en-US"/>
        </a:p>
      </dgm:t>
    </dgm:pt>
    <dgm:pt modelId="{F8EEEAB9-A4F5-4A65-A631-190051687BBB}">
      <dgm:prSet phldrT="[Text]" custT="1"/>
      <dgm:spPr/>
      <dgm:t>
        <a:bodyPr/>
        <a:lstStyle/>
        <a:p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</a:t>
          </a:r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Junaković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Apatin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3973F8B0-49DE-4DAF-A564-C5290922FA04}" type="parTrans" cxnId="{FD7C2B95-9900-462F-B095-9DD45568139E}">
      <dgm:prSet/>
      <dgm:spPr/>
      <dgm:t>
        <a:bodyPr/>
        <a:lstStyle/>
        <a:p>
          <a:endParaRPr lang="en-US"/>
        </a:p>
      </dgm:t>
    </dgm:pt>
    <dgm:pt modelId="{81271A2E-13F8-4BD4-BDCD-DE1A9CF4E66C}" type="sibTrans" cxnId="{FD7C2B95-9900-462F-B095-9DD45568139E}">
      <dgm:prSet/>
      <dgm:spPr/>
      <dgm:t>
        <a:bodyPr/>
        <a:lstStyle/>
        <a:p>
          <a:endParaRPr lang="en-US"/>
        </a:p>
      </dgm:t>
    </dgm:pt>
    <dgm:pt modelId="{F660FC69-1E0C-475E-A091-B9A828ECDBAF}">
      <dgm:prSet phldrT="[Text]" custT="1"/>
      <dgm:spPr/>
      <dgm:t>
        <a:bodyPr/>
        <a:lstStyle/>
        <a:p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Vrdnik
</a:t>
          </a:r>
        </a:p>
      </dgm:t>
    </dgm:pt>
    <dgm:pt modelId="{301753D2-373D-4442-937A-C30F31DD16E4}" type="parTrans" cxnId="{1C117116-2A5D-4FE5-B9CA-548E0EC9127D}">
      <dgm:prSet/>
      <dgm:spPr/>
      <dgm:t>
        <a:bodyPr/>
        <a:lstStyle/>
        <a:p>
          <a:endParaRPr lang="en-US"/>
        </a:p>
      </dgm:t>
    </dgm:pt>
    <dgm:pt modelId="{B84F8C92-02BB-46F9-B0DA-664658A8DA04}" type="sibTrans" cxnId="{1C117116-2A5D-4FE5-B9CA-548E0EC9127D}">
      <dgm:prSet/>
      <dgm:spPr/>
      <dgm:t>
        <a:bodyPr/>
        <a:lstStyle/>
        <a:p>
          <a:endParaRPr lang="en-US"/>
        </a:p>
      </dgm:t>
    </dgm:pt>
    <dgm:pt modelId="{DC6DE1D7-D694-4E85-B867-2810C7A32A3D}">
      <dgm:prSet phldrT="[Text]" custT="1"/>
      <dgm:spPr/>
      <dgm:t>
        <a:bodyPr/>
        <a:lstStyle/>
        <a:p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
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4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en-US" sz="12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4B204A-47EE-4A28-B680-DE6919C8CD25}" type="parTrans" cxnId="{DAC2EF78-D925-44E7-AEB9-F3816CE0C8BA}">
      <dgm:prSet/>
      <dgm:spPr/>
      <dgm:t>
        <a:bodyPr/>
        <a:lstStyle/>
        <a:p>
          <a:endParaRPr lang="en-US"/>
        </a:p>
      </dgm:t>
    </dgm:pt>
    <dgm:pt modelId="{F7284EC4-F4F3-4CEC-8F99-8ABC75AB7C13}" type="sibTrans" cxnId="{DAC2EF78-D925-44E7-AEB9-F3816CE0C8BA}">
      <dgm:prSet/>
      <dgm:spPr/>
      <dgm:t>
        <a:bodyPr/>
        <a:lstStyle/>
        <a:p>
          <a:endParaRPr lang="en-US"/>
        </a:p>
      </dgm:t>
    </dgm:pt>
    <dgm:pt modelId="{40697538-5F62-4D57-ABB9-59BF975C9803}">
      <dgm:prSet phldrT="[Text]" custT="1"/>
      <dgm:spPr/>
      <dgm:t>
        <a:bodyPr/>
        <a:lstStyle/>
        <a:p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Klinika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„Dr Miroslav </a:t>
          </a:r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Zotović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</a:p>
      </dgm:t>
    </dgm:pt>
    <dgm:pt modelId="{C8BD7FA6-A4A1-4233-AF6B-0F29E0BD105D}" type="parTrans" cxnId="{0F584A3C-A188-4558-9D5D-EFA8260E05A0}">
      <dgm:prSet/>
      <dgm:spPr/>
      <dgm:t>
        <a:bodyPr/>
        <a:lstStyle/>
        <a:p>
          <a:endParaRPr lang="en-US"/>
        </a:p>
      </dgm:t>
    </dgm:pt>
    <dgm:pt modelId="{A1C2D539-64D3-4765-A086-3D0510E75D14}" type="sibTrans" cxnId="{0F584A3C-A188-4558-9D5D-EFA8260E05A0}">
      <dgm:prSet/>
      <dgm:spPr/>
      <dgm:t>
        <a:bodyPr/>
        <a:lstStyle/>
        <a:p>
          <a:endParaRPr lang="en-US"/>
        </a:p>
      </dgm:t>
    </dgm:pt>
    <dgm:pt modelId="{A5715EDD-7D9C-48D3-9CE9-92A6B2579F64}">
      <dgm:prSet custT="1"/>
      <dgm:spPr/>
      <dgm:t>
        <a:bodyPr/>
        <a:lstStyle/>
        <a:p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„Banja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Koviljača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  <a:endParaRPr lang="en-US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29853E-2670-440C-9A37-86C4350A593A}" type="parTrans" cxnId="{74523AFC-10D8-4B0A-AAAF-0D90D6F6E979}">
      <dgm:prSet/>
      <dgm:spPr/>
      <dgm:t>
        <a:bodyPr/>
        <a:lstStyle/>
        <a:p>
          <a:endParaRPr lang="en-US"/>
        </a:p>
      </dgm:t>
    </dgm:pt>
    <dgm:pt modelId="{4CA27C95-4549-408F-BF3E-29A58A72B1CC}" type="sibTrans" cxnId="{74523AFC-10D8-4B0A-AAAF-0D90D6F6E979}">
      <dgm:prSet/>
      <dgm:spPr/>
      <dgm:t>
        <a:bodyPr/>
        <a:lstStyle/>
        <a:p>
          <a:endParaRPr lang="en-US"/>
        </a:p>
      </dgm:t>
    </dgm:pt>
    <dgm:pt modelId="{32CE0C0D-35D1-48AF-93D2-7D4457596005}">
      <dgm:prSet custT="1"/>
      <dgm:spPr/>
      <dgm:t>
        <a:bodyPr/>
        <a:lstStyle/>
        <a:p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Šumadija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Centralna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za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Šumadije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Centralne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Vrnjačkoj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Banji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(SB „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Merkur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“)
</a:t>
          </a:r>
          <a:endParaRPr lang="en-US" sz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0212D7-0083-4D78-8711-C99C75F742B9}" type="parTrans" cxnId="{659425BA-F2E0-49C4-A3E6-ACEFDE248C89}">
      <dgm:prSet/>
      <dgm:spPr/>
      <dgm:t>
        <a:bodyPr/>
        <a:lstStyle/>
        <a:p>
          <a:endParaRPr lang="en-US"/>
        </a:p>
      </dgm:t>
    </dgm:pt>
    <dgm:pt modelId="{719B4C6D-0A82-479A-898F-661F079BD016}" type="sibTrans" cxnId="{659425BA-F2E0-49C4-A3E6-ACEFDE248C89}">
      <dgm:prSet/>
      <dgm:spPr/>
      <dgm:t>
        <a:bodyPr/>
        <a:lstStyle/>
        <a:p>
          <a:endParaRPr lang="en-US"/>
        </a:p>
      </dgm:t>
    </dgm:pt>
    <dgm:pt modelId="{37ACAE75-E86B-4287-8992-273B0838EF81}">
      <dgm:prSet custT="1"/>
      <dgm:spPr/>
      <dgm:t>
        <a:bodyPr/>
        <a:lstStyle/>
        <a:p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Istočna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„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Gamzigradska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sr-Cyrl-R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</a:t>
          </a:r>
          <a:endParaRPr lang="en-US" sz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18B593-4FD5-4ED9-9142-D952CB5F992A}" type="parTrans" cxnId="{580501AB-14EE-4657-A5A2-F40DD5CF2199}">
      <dgm:prSet/>
      <dgm:spPr/>
      <dgm:t>
        <a:bodyPr/>
        <a:lstStyle/>
        <a:p>
          <a:endParaRPr lang="en-US"/>
        </a:p>
      </dgm:t>
    </dgm:pt>
    <dgm:pt modelId="{59A4216C-1BE3-4D8A-8FA1-1AC17704F429}" type="sibTrans" cxnId="{580501AB-14EE-4657-A5A2-F40DD5CF2199}">
      <dgm:prSet/>
      <dgm:spPr/>
      <dgm:t>
        <a:bodyPr/>
        <a:lstStyle/>
        <a:p>
          <a:endParaRPr lang="en-US"/>
        </a:p>
      </dgm:t>
    </dgm:pt>
    <dgm:pt modelId="{D3E9A9A3-8742-4F7D-8D95-D463DE70BA13}">
      <dgm:prSet custT="1"/>
      <dgm:spPr/>
      <dgm:t>
        <a:bodyPr/>
        <a:lstStyle/>
        <a:p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„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Niškoj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Banji</a:t>
          </a:r>
          <a:r>
            <a:rPr lang="en-US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  <a:endParaRPr lang="en-US" sz="12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BB301E-9E48-4D6D-B17F-99938CAE0794}" type="parTrans" cxnId="{30F0B471-7B7C-450E-B1A9-A9790319A61D}">
      <dgm:prSet/>
      <dgm:spPr/>
      <dgm:t>
        <a:bodyPr/>
        <a:lstStyle/>
        <a:p>
          <a:endParaRPr lang="en-US"/>
        </a:p>
      </dgm:t>
    </dgm:pt>
    <dgm:pt modelId="{01D09FF0-FBA9-4BD1-AFE7-042764797991}" type="sibTrans" cxnId="{30F0B471-7B7C-450E-B1A9-A9790319A61D}">
      <dgm:prSet/>
      <dgm:spPr/>
      <dgm:t>
        <a:bodyPr/>
        <a:lstStyle/>
        <a:p>
          <a:endParaRPr lang="en-US"/>
        </a:p>
      </dgm:t>
    </dgm:pt>
    <dgm:pt modelId="{22E5C06B-C4FC-4B4A-B396-5D1433639C45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Novi 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Pazar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68C2ED00-F5A2-4C7E-89E7-D1968F08C1E3}" type="parTrans" cxnId="{6D1879DE-AFBC-4E99-96F7-07112B91CEEC}">
      <dgm:prSet/>
      <dgm:spPr/>
      <dgm:t>
        <a:bodyPr/>
        <a:lstStyle/>
        <a:p>
          <a:endParaRPr lang="en-US"/>
        </a:p>
      </dgm:t>
    </dgm:pt>
    <dgm:pt modelId="{C2697B1D-B2E1-4412-BD33-94FA96C467BA}" type="sibTrans" cxnId="{6D1879DE-AFBC-4E99-96F7-07112B91CEEC}">
      <dgm:prSet/>
      <dgm:spPr/>
      <dgm:t>
        <a:bodyPr/>
        <a:lstStyle/>
        <a:p>
          <a:endParaRPr lang="en-US"/>
        </a:p>
      </dgm:t>
    </dgm:pt>
    <dgm:pt modelId="{18E575C4-00AD-4D0F-8942-A62E9FC5E4D1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„Agens“ Mataruška Banja
</a:t>
          </a:r>
        </a:p>
      </dgm:t>
    </dgm:pt>
    <dgm:pt modelId="{D120F3F8-3CE7-46F5-978E-B20C1D58E926}" type="parTrans" cxnId="{368BD5EF-3EEA-485B-8B91-B5EA94B513CA}">
      <dgm:prSet/>
      <dgm:spPr/>
      <dgm:t>
        <a:bodyPr/>
        <a:lstStyle/>
        <a:p>
          <a:endParaRPr lang="en-US"/>
        </a:p>
      </dgm:t>
    </dgm:pt>
    <dgm:pt modelId="{46954217-A564-44B5-92DB-3C5EAC1AE519}" type="sibTrans" cxnId="{368BD5EF-3EEA-485B-8B91-B5EA94B513CA}">
      <dgm:prSet/>
      <dgm:spPr/>
      <dgm:t>
        <a:bodyPr/>
        <a:lstStyle/>
        <a:p>
          <a:endParaRPr lang="en-US"/>
        </a:p>
      </dgm:t>
    </dgm:pt>
    <dgm:pt modelId="{C2D63A75-C15C-4136-B48D-E5C75941506E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Bujanovac
</a:t>
          </a:r>
          <a:endParaRPr lang="en-US" strike="noStrike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099DAC-FD51-4B11-AE0A-0F208B1161F8}" type="parTrans" cxnId="{F33E6092-2887-4817-A6EC-6681A54C6988}">
      <dgm:prSet/>
      <dgm:spPr/>
      <dgm:t>
        <a:bodyPr/>
        <a:lstStyle/>
        <a:p>
          <a:endParaRPr lang="en-US"/>
        </a:p>
      </dgm:t>
    </dgm:pt>
    <dgm:pt modelId="{0780EA26-5AA4-44C1-881D-0F457407695F}" type="sibTrans" cxnId="{F33E6092-2887-4817-A6EC-6681A54C6988}">
      <dgm:prSet/>
      <dgm:spPr/>
      <dgm:t>
        <a:bodyPr/>
        <a:lstStyle/>
        <a:p>
          <a:endParaRPr lang="en-US"/>
        </a:p>
      </dgm:t>
    </dgm:pt>
    <dgm:pt modelId="{436A0B3B-D60A-49AB-BAC5-6005FBA977E5}">
      <dgm:prSet/>
      <dgm:spPr/>
      <dgm:t>
        <a:bodyPr/>
        <a:lstStyle/>
        <a:p>
          <a:r>
            <a:rPr lang="sv-SE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„Gejzer“ Sijarinska banja, Medveđa
</a:t>
          </a:r>
          <a:endParaRPr lang="en-US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8BBC39-2EE8-4D7E-AC81-41C23FED7BBB}" type="parTrans" cxnId="{2F2FF2B2-3CD0-4535-8CB8-1DCD8B7C39C7}">
      <dgm:prSet/>
      <dgm:spPr/>
      <dgm:t>
        <a:bodyPr/>
        <a:lstStyle/>
        <a:p>
          <a:endParaRPr lang="en-US"/>
        </a:p>
      </dgm:t>
    </dgm:pt>
    <dgm:pt modelId="{BB1A706E-A843-4724-941C-352FD306F8C3}" type="sibTrans" cxnId="{2F2FF2B2-3CD0-4535-8CB8-1DCD8B7C39C7}">
      <dgm:prSet/>
      <dgm:spPr/>
      <dgm:t>
        <a:bodyPr/>
        <a:lstStyle/>
        <a:p>
          <a:endParaRPr lang="en-US"/>
        </a:p>
      </dgm:t>
    </dgm:pt>
    <dgm:pt modelId="{03A58D35-BA8F-4770-9DA8-539E1E4B6771}">
      <dgm:prSet custT="1"/>
      <dgm:spPr/>
      <dgm:t>
        <a:bodyPr/>
        <a:lstStyle/>
        <a:p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Banja Kanjiža
</a:t>
          </a:r>
        </a:p>
      </dgm:t>
    </dgm:pt>
    <dgm:pt modelId="{A16BD68B-3AC1-4C09-BCC0-4AFBABC48BE0}" type="parTrans" cxnId="{C8181F18-000E-4D3A-9407-549C78664FC6}">
      <dgm:prSet/>
      <dgm:spPr/>
      <dgm:t>
        <a:bodyPr/>
        <a:lstStyle/>
        <a:p>
          <a:endParaRPr lang="en-US"/>
        </a:p>
      </dgm:t>
    </dgm:pt>
    <dgm:pt modelId="{45BD33F9-08DA-4A66-9E49-60E050C1D746}" type="sibTrans" cxnId="{C8181F18-000E-4D3A-9407-549C78664FC6}">
      <dgm:prSet/>
      <dgm:spPr/>
      <dgm:t>
        <a:bodyPr/>
        <a:lstStyle/>
        <a:p>
          <a:endParaRPr lang="en-US"/>
        </a:p>
      </dgm:t>
    </dgm:pt>
    <dgm:pt modelId="{F896DF6A-6D46-4B1F-90CB-E75FEBE6B40A}">
      <dgm:prSet custT="1"/>
      <dgm:spPr/>
      <dgm:t>
        <a:bodyPr/>
        <a:lstStyle/>
        <a:p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</a:t>
          </a:r>
          <a:r>
            <a:rPr lang="en-US" sz="11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Melenci</a:t>
          </a:r>
          <a:r>
            <a:rPr lang="en-US" sz="11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FB1AC1BC-300F-4DC6-A1EF-69511A7338E5}" type="parTrans" cxnId="{8BFD36AB-E351-477E-B3CD-949D77F7A26E}">
      <dgm:prSet/>
      <dgm:spPr/>
      <dgm:t>
        <a:bodyPr/>
        <a:lstStyle/>
        <a:p>
          <a:endParaRPr lang="en-US"/>
        </a:p>
      </dgm:t>
    </dgm:pt>
    <dgm:pt modelId="{97A0D247-A8EB-4567-AE97-1D59CC84431E}" type="sibTrans" cxnId="{8BFD36AB-E351-477E-B3CD-949D77F7A26E}">
      <dgm:prSet/>
      <dgm:spPr/>
      <dgm:t>
        <a:bodyPr/>
        <a:lstStyle/>
        <a:p>
          <a:endParaRPr lang="en-US"/>
        </a:p>
      </dgm:t>
    </dgm:pt>
    <dgm:pt modelId="{C2BBFDA2-A1AE-41A3-AC94-0DE6DF70CD75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Ivanjica
</a:t>
          </a:r>
        </a:p>
      </dgm:t>
    </dgm:pt>
    <dgm:pt modelId="{A2B3CE92-A4A8-4E50-B957-F99DFD348519}" type="parTrans" cxnId="{213CF35D-2EC7-42B4-A830-B49E310CB6BF}">
      <dgm:prSet/>
      <dgm:spPr/>
      <dgm:t>
        <a:bodyPr/>
        <a:lstStyle/>
        <a:p>
          <a:endParaRPr lang="en-US"/>
        </a:p>
      </dgm:t>
    </dgm:pt>
    <dgm:pt modelId="{6CE67082-0CD1-4ECA-BD09-6A7EBBA2FB8E}" type="sibTrans" cxnId="{213CF35D-2EC7-42B4-A830-B49E310CB6BF}">
      <dgm:prSet/>
      <dgm:spPr/>
      <dgm:t>
        <a:bodyPr/>
        <a:lstStyle/>
        <a:p>
          <a:endParaRPr lang="en-US"/>
        </a:p>
      </dgm:t>
    </dgm:pt>
    <dgm:pt modelId="{5C476164-125D-4A47-8842-9D0A846EDCCF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„Ribarska banja“ Kruševac
</a:t>
          </a:r>
          <a:endParaRPr lang="en-US" strike="noStrike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0096B3-F2E7-492B-B008-9F0F49FA3AF0}" type="parTrans" cxnId="{A609D036-B551-491D-88C8-893B3280C5F8}">
      <dgm:prSet/>
      <dgm:spPr/>
      <dgm:t>
        <a:bodyPr/>
        <a:lstStyle/>
        <a:p>
          <a:endParaRPr lang="en-US"/>
        </a:p>
      </dgm:t>
    </dgm:pt>
    <dgm:pt modelId="{173F7F8D-C939-4CCB-B343-CB28BCB5275B}" type="sibTrans" cxnId="{A609D036-B551-491D-88C8-893B3280C5F8}">
      <dgm:prSet/>
      <dgm:spPr/>
      <dgm:t>
        <a:bodyPr/>
        <a:lstStyle/>
        <a:p>
          <a:endParaRPr lang="en-US"/>
        </a:p>
      </dgm:t>
    </dgm:pt>
    <dgm:pt modelId="{A91AA468-118C-44E2-AB4D-6FA556103A0C}">
      <dgm:prSet/>
      <dgm:spPr/>
      <dgm:t>
        <a:bodyPr/>
        <a:lstStyle/>
        <a:p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„BSB „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Ribarska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Kruševac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ukovička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Aranđelovac</a:t>
          </a:r>
          <a:r>
            <a: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gm:t>
    </dgm:pt>
    <dgm:pt modelId="{B329FF58-0F9A-4E36-9DEF-34880A57CC3A}" type="parTrans" cxnId="{9AAAC881-C967-4FA6-83CE-0F906FC805B0}">
      <dgm:prSet/>
      <dgm:spPr/>
      <dgm:t>
        <a:bodyPr/>
        <a:lstStyle/>
        <a:p>
          <a:endParaRPr lang="en-US"/>
        </a:p>
      </dgm:t>
    </dgm:pt>
    <dgm:pt modelId="{AA4A0933-EA26-4EC9-86AB-661ECC8596E5}" type="sibTrans" cxnId="{9AAAC881-C967-4FA6-83CE-0F906FC805B0}">
      <dgm:prSet/>
      <dgm:spPr/>
      <dgm:t>
        <a:bodyPr/>
        <a:lstStyle/>
        <a:p>
          <a:endParaRPr lang="en-US"/>
        </a:p>
      </dgm:t>
    </dgm:pt>
    <dgm:pt modelId="{D2BEC40F-F835-4102-A0F3-124CC4A288C1}" type="pres">
      <dgm:prSet presAssocID="{61185F41-9B81-49D1-9D37-9E01389C7EC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F4D27F-23AD-48AC-8933-3D58E4A5AE09}" type="pres">
      <dgm:prSet presAssocID="{B402ED43-791E-4BFF-B72F-FC3C918C146A}" presName="root" presStyleCnt="0"/>
      <dgm:spPr/>
    </dgm:pt>
    <dgm:pt modelId="{7E8ED2F0-95B2-4682-A53D-086B26BF9F1D}" type="pres">
      <dgm:prSet presAssocID="{B402ED43-791E-4BFF-B72F-FC3C918C146A}" presName="rootComposite" presStyleCnt="0"/>
      <dgm:spPr/>
    </dgm:pt>
    <dgm:pt modelId="{988BC577-219C-4D1D-87B4-15A73174FA3D}" type="pres">
      <dgm:prSet presAssocID="{B402ED43-791E-4BFF-B72F-FC3C918C146A}" presName="rootText" presStyleLbl="node1" presStyleIdx="0" presStyleCnt="6" custScaleX="139975" custScaleY="269450" custLinFactNeighborX="-45875" custLinFactNeighborY="-6243"/>
      <dgm:spPr/>
    </dgm:pt>
    <dgm:pt modelId="{4584AD41-071B-48DF-BC82-A1A91BEF0374}" type="pres">
      <dgm:prSet presAssocID="{B402ED43-791E-4BFF-B72F-FC3C918C146A}" presName="rootConnector" presStyleLbl="node1" presStyleIdx="0" presStyleCnt="6"/>
      <dgm:spPr/>
    </dgm:pt>
    <dgm:pt modelId="{E42A4187-9634-4780-B61A-7B813A449B5B}" type="pres">
      <dgm:prSet presAssocID="{B402ED43-791E-4BFF-B72F-FC3C918C146A}" presName="childShape" presStyleCnt="0"/>
      <dgm:spPr/>
    </dgm:pt>
    <dgm:pt modelId="{9E211383-4336-4D71-A29B-B6E366810B88}" type="pres">
      <dgm:prSet presAssocID="{3973F8B0-49DE-4DAF-A564-C5290922FA04}" presName="Name13" presStyleLbl="parChTrans1D2" presStyleIdx="0" presStyleCnt="12"/>
      <dgm:spPr/>
    </dgm:pt>
    <dgm:pt modelId="{7E3915B9-B7F4-474E-B699-3A399CEEFDF2}" type="pres">
      <dgm:prSet presAssocID="{F8EEEAB9-A4F5-4A65-A631-190051687BBB}" presName="childText" presStyleLbl="bgAcc1" presStyleIdx="0" presStyleCnt="12" custLinFactNeighborX="-5565" custLinFactNeighborY="-2435">
        <dgm:presLayoutVars>
          <dgm:bulletEnabled val="1"/>
        </dgm:presLayoutVars>
      </dgm:prSet>
      <dgm:spPr/>
    </dgm:pt>
    <dgm:pt modelId="{158DD73D-1B54-4441-AF56-B2C41ED71477}" type="pres">
      <dgm:prSet presAssocID="{301753D2-373D-4442-937A-C30F31DD16E4}" presName="Name13" presStyleLbl="parChTrans1D2" presStyleIdx="1" presStyleCnt="12"/>
      <dgm:spPr/>
    </dgm:pt>
    <dgm:pt modelId="{EA8258B6-0DE0-4B8C-97EF-F3963C28624D}" type="pres">
      <dgm:prSet presAssocID="{F660FC69-1E0C-475E-A091-B9A828ECDBAF}" presName="childText" presStyleLbl="bgAcc1" presStyleIdx="1" presStyleCnt="12" custLinFactNeighborX="-20060" custLinFactNeighborY="-8303">
        <dgm:presLayoutVars>
          <dgm:bulletEnabled val="1"/>
        </dgm:presLayoutVars>
      </dgm:prSet>
      <dgm:spPr/>
    </dgm:pt>
    <dgm:pt modelId="{46602706-AF7E-4252-A653-E77E997C6EF3}" type="pres">
      <dgm:prSet presAssocID="{A16BD68B-3AC1-4C09-BCC0-4AFBABC48BE0}" presName="Name13" presStyleLbl="parChTrans1D2" presStyleIdx="2" presStyleCnt="12"/>
      <dgm:spPr/>
    </dgm:pt>
    <dgm:pt modelId="{40A1AAA7-E81F-4306-BB77-06F96BCECF45}" type="pres">
      <dgm:prSet presAssocID="{03A58D35-BA8F-4770-9DA8-539E1E4B6771}" presName="childText" presStyleLbl="bgAcc1" presStyleIdx="2" presStyleCnt="12" custLinFactNeighborX="-5565" custLinFactNeighborY="-5992">
        <dgm:presLayoutVars>
          <dgm:bulletEnabled val="1"/>
        </dgm:presLayoutVars>
      </dgm:prSet>
      <dgm:spPr/>
    </dgm:pt>
    <dgm:pt modelId="{5EE2FC98-869E-4A17-BAE4-39C576A4876A}" type="pres">
      <dgm:prSet presAssocID="{FB1AC1BC-300F-4DC6-A1EF-69511A7338E5}" presName="Name13" presStyleLbl="parChTrans1D2" presStyleIdx="3" presStyleCnt="12"/>
      <dgm:spPr/>
    </dgm:pt>
    <dgm:pt modelId="{00A81D8A-04A0-4AB0-ADF2-F35714EBB44B}" type="pres">
      <dgm:prSet presAssocID="{F896DF6A-6D46-4B1F-90CB-E75FEBE6B40A}" presName="childText" presStyleLbl="bgAcc1" presStyleIdx="3" presStyleCnt="12" custLinFactNeighborX="1503" custLinFactNeighborY="-17853">
        <dgm:presLayoutVars>
          <dgm:bulletEnabled val="1"/>
        </dgm:presLayoutVars>
      </dgm:prSet>
      <dgm:spPr/>
    </dgm:pt>
    <dgm:pt modelId="{000A4DB3-07CC-4F7F-B77E-40892C4CCF46}" type="pres">
      <dgm:prSet presAssocID="{DC6DE1D7-D694-4E85-B867-2810C7A32A3D}" presName="root" presStyleCnt="0"/>
      <dgm:spPr/>
    </dgm:pt>
    <dgm:pt modelId="{C4CF3868-D262-4F55-A3AD-0056B619A54E}" type="pres">
      <dgm:prSet presAssocID="{DC6DE1D7-D694-4E85-B867-2810C7A32A3D}" presName="rootComposite" presStyleCnt="0"/>
      <dgm:spPr/>
    </dgm:pt>
    <dgm:pt modelId="{C7A6408E-9598-42BB-BD24-79A8E45B564A}" type="pres">
      <dgm:prSet presAssocID="{DC6DE1D7-D694-4E85-B867-2810C7A32A3D}" presName="rootText" presStyleLbl="node1" presStyleIdx="1" presStyleCnt="6" custScaleX="104765" custScaleY="170257" custLinFactNeighborX="-16155" custLinFactNeighborY="-7924"/>
      <dgm:spPr/>
    </dgm:pt>
    <dgm:pt modelId="{E14045DE-4345-471A-A5FD-0F585D732E5F}" type="pres">
      <dgm:prSet presAssocID="{DC6DE1D7-D694-4E85-B867-2810C7A32A3D}" presName="rootConnector" presStyleLbl="node1" presStyleIdx="1" presStyleCnt="6"/>
      <dgm:spPr/>
    </dgm:pt>
    <dgm:pt modelId="{33ED2215-823F-49DD-A4B6-686248B26A24}" type="pres">
      <dgm:prSet presAssocID="{DC6DE1D7-D694-4E85-B867-2810C7A32A3D}" presName="childShape" presStyleCnt="0"/>
      <dgm:spPr/>
    </dgm:pt>
    <dgm:pt modelId="{4950865A-00AD-4A3F-8310-14B798A2F268}" type="pres">
      <dgm:prSet presAssocID="{C8BD7FA6-A4A1-4233-AF6B-0F29E0BD105D}" presName="Name13" presStyleLbl="parChTrans1D2" presStyleIdx="4" presStyleCnt="12"/>
      <dgm:spPr/>
    </dgm:pt>
    <dgm:pt modelId="{D728E114-4E05-40F5-AFA3-819C10BB52BF}" type="pres">
      <dgm:prSet presAssocID="{40697538-5F62-4D57-ABB9-59BF975C9803}" presName="childText" presStyleLbl="bgAcc1" presStyleIdx="4" presStyleCnt="12" custScaleX="110673" custScaleY="161983" custLinFactNeighborX="-26882" custLinFactNeighborY="19288">
        <dgm:presLayoutVars>
          <dgm:bulletEnabled val="1"/>
        </dgm:presLayoutVars>
      </dgm:prSet>
      <dgm:spPr/>
    </dgm:pt>
    <dgm:pt modelId="{E6941491-71A3-4121-9342-D40D28B97619}" type="pres">
      <dgm:prSet presAssocID="{A5715EDD-7D9C-48D3-9CE9-92A6B2579F64}" presName="root" presStyleCnt="0"/>
      <dgm:spPr/>
    </dgm:pt>
    <dgm:pt modelId="{F5311777-B0F0-443D-8A7B-55AE680CEABC}" type="pres">
      <dgm:prSet presAssocID="{A5715EDD-7D9C-48D3-9CE9-92A6B2579F64}" presName="rootComposite" presStyleCnt="0"/>
      <dgm:spPr/>
    </dgm:pt>
    <dgm:pt modelId="{D6B23DEA-6AB0-4A94-A52C-EC2F4F4D6434}" type="pres">
      <dgm:prSet presAssocID="{A5715EDD-7D9C-48D3-9CE9-92A6B2579F64}" presName="rootText" presStyleLbl="node1" presStyleIdx="2" presStyleCnt="6" custScaleX="136548" custScaleY="144727" custLinFactNeighborX="-31157" custLinFactNeighborY="-9177"/>
      <dgm:spPr/>
    </dgm:pt>
    <dgm:pt modelId="{C6BAB06C-56D0-40F1-92CF-F1F1B7642298}" type="pres">
      <dgm:prSet presAssocID="{A5715EDD-7D9C-48D3-9CE9-92A6B2579F64}" presName="rootConnector" presStyleLbl="node1" presStyleIdx="2" presStyleCnt="6"/>
      <dgm:spPr/>
    </dgm:pt>
    <dgm:pt modelId="{C1653318-1AEA-4359-8385-3835978F9F80}" type="pres">
      <dgm:prSet presAssocID="{A5715EDD-7D9C-48D3-9CE9-92A6B2579F64}" presName="childShape" presStyleCnt="0"/>
      <dgm:spPr/>
    </dgm:pt>
    <dgm:pt modelId="{585E74D6-B680-435C-BB55-1B4D99FB7FCF}" type="pres">
      <dgm:prSet presAssocID="{32CE0C0D-35D1-48AF-93D2-7D4457596005}" presName="root" presStyleCnt="0"/>
      <dgm:spPr/>
    </dgm:pt>
    <dgm:pt modelId="{EB18F7DC-3D4A-4027-88C5-982784F175DA}" type="pres">
      <dgm:prSet presAssocID="{32CE0C0D-35D1-48AF-93D2-7D4457596005}" presName="rootComposite" presStyleCnt="0"/>
      <dgm:spPr/>
    </dgm:pt>
    <dgm:pt modelId="{E4370821-C289-4199-8B27-B780FF5A0B65}" type="pres">
      <dgm:prSet presAssocID="{32CE0C0D-35D1-48AF-93D2-7D4457596005}" presName="rootText" presStyleLbl="node1" presStyleIdx="3" presStyleCnt="6" custScaleX="210473" custScaleY="174394" custLinFactNeighborX="-4599" custLinFactNeighborY="-9695"/>
      <dgm:spPr/>
    </dgm:pt>
    <dgm:pt modelId="{E84B92C0-D7EB-41CC-BAAC-F60A39FF47EF}" type="pres">
      <dgm:prSet presAssocID="{32CE0C0D-35D1-48AF-93D2-7D4457596005}" presName="rootConnector" presStyleLbl="node1" presStyleIdx="3" presStyleCnt="6"/>
      <dgm:spPr/>
    </dgm:pt>
    <dgm:pt modelId="{B2EC3FB3-7FF9-458B-9A76-56F3F7FDBC70}" type="pres">
      <dgm:prSet presAssocID="{32CE0C0D-35D1-48AF-93D2-7D4457596005}" presName="childShape" presStyleCnt="0"/>
      <dgm:spPr/>
    </dgm:pt>
    <dgm:pt modelId="{B4FAFEEF-60F8-46FD-B7AB-76BE49DB6307}" type="pres">
      <dgm:prSet presAssocID="{68C2ED00-F5A2-4C7E-89E7-D1968F08C1E3}" presName="Name13" presStyleLbl="parChTrans1D2" presStyleIdx="5" presStyleCnt="12"/>
      <dgm:spPr/>
    </dgm:pt>
    <dgm:pt modelId="{B82D6D2C-9ECF-48DE-AB75-F45B4F56F95C}" type="pres">
      <dgm:prSet presAssocID="{22E5C06B-C4FC-4B4A-B396-5D1433639C45}" presName="childText" presStyleLbl="bgAcc1" presStyleIdx="5" presStyleCnt="12" custLinFactNeighborX="4025" custLinFactNeighborY="-4108">
        <dgm:presLayoutVars>
          <dgm:bulletEnabled val="1"/>
        </dgm:presLayoutVars>
      </dgm:prSet>
      <dgm:spPr/>
    </dgm:pt>
    <dgm:pt modelId="{7C8F4EEE-AD04-470F-9684-185581DA2EFA}" type="pres">
      <dgm:prSet presAssocID="{D120F3F8-3CE7-46F5-978E-B20C1D58E926}" presName="Name13" presStyleLbl="parChTrans1D2" presStyleIdx="6" presStyleCnt="12"/>
      <dgm:spPr/>
    </dgm:pt>
    <dgm:pt modelId="{B64C5061-090D-452E-A09B-244ABA6A1D89}" type="pres">
      <dgm:prSet presAssocID="{18E575C4-00AD-4D0F-8942-A62E9FC5E4D1}" presName="childText" presStyleLbl="bgAcc1" presStyleIdx="6" presStyleCnt="12" custLinFactNeighborX="4025" custLinFactNeighborY="-9407">
        <dgm:presLayoutVars>
          <dgm:bulletEnabled val="1"/>
        </dgm:presLayoutVars>
      </dgm:prSet>
      <dgm:spPr/>
    </dgm:pt>
    <dgm:pt modelId="{9303412A-0919-4BAB-A898-E7E487DBC57F}" type="pres">
      <dgm:prSet presAssocID="{A2B3CE92-A4A8-4E50-B957-F99DFD348519}" presName="Name13" presStyleLbl="parChTrans1D2" presStyleIdx="7" presStyleCnt="12"/>
      <dgm:spPr/>
    </dgm:pt>
    <dgm:pt modelId="{F26451D3-1AB7-44EB-9C26-23A06DFEFB34}" type="pres">
      <dgm:prSet presAssocID="{C2BBFDA2-A1AE-41A3-AC94-0DE6DF70CD75}" presName="childText" presStyleLbl="bgAcc1" presStyleIdx="7" presStyleCnt="12" custLinFactNeighborX="4025" custLinFactNeighborY="-17170">
        <dgm:presLayoutVars>
          <dgm:bulletEnabled val="1"/>
        </dgm:presLayoutVars>
      </dgm:prSet>
      <dgm:spPr/>
    </dgm:pt>
    <dgm:pt modelId="{A90C9063-C54C-49B2-9ED9-80D6067B4DA3}" type="pres">
      <dgm:prSet presAssocID="{FA0096B3-F2E7-492B-B008-9F0F49FA3AF0}" presName="Name13" presStyleLbl="parChTrans1D2" presStyleIdx="8" presStyleCnt="12"/>
      <dgm:spPr/>
    </dgm:pt>
    <dgm:pt modelId="{1D97BCDD-EC43-40D4-B3AB-22D79A86EEFA}" type="pres">
      <dgm:prSet presAssocID="{5C476164-125D-4A47-8842-9D0A846EDCCF}" presName="childText" presStyleLbl="bgAcc1" presStyleIdx="8" presStyleCnt="12" custLinFactNeighborX="3374" custLinFactNeighborY="-17306">
        <dgm:presLayoutVars>
          <dgm:bulletEnabled val="1"/>
        </dgm:presLayoutVars>
      </dgm:prSet>
      <dgm:spPr/>
    </dgm:pt>
    <dgm:pt modelId="{E116909E-BA2A-43B3-B758-CE551FD308A6}" type="pres">
      <dgm:prSet presAssocID="{B329FF58-0F9A-4E36-9DEF-34880A57CC3A}" presName="Name13" presStyleLbl="parChTrans1D2" presStyleIdx="9" presStyleCnt="12"/>
      <dgm:spPr/>
    </dgm:pt>
    <dgm:pt modelId="{50566D64-3BAE-40CD-AD67-A204C8A6369E}" type="pres">
      <dgm:prSet presAssocID="{A91AA468-118C-44E2-AB4D-6FA556103A0C}" presName="childText" presStyleLbl="bgAcc1" presStyleIdx="9" presStyleCnt="12" custLinFactNeighborX="3374" custLinFactNeighborY="-21406">
        <dgm:presLayoutVars>
          <dgm:bulletEnabled val="1"/>
        </dgm:presLayoutVars>
      </dgm:prSet>
      <dgm:spPr/>
    </dgm:pt>
    <dgm:pt modelId="{4ED708F1-DB2C-4429-838F-BD71C612DC21}" type="pres">
      <dgm:prSet presAssocID="{37ACAE75-E86B-4287-8992-273B0838EF81}" presName="root" presStyleCnt="0"/>
      <dgm:spPr/>
    </dgm:pt>
    <dgm:pt modelId="{0D6FA8EB-3526-4192-AABD-A44CFB21B5EB}" type="pres">
      <dgm:prSet presAssocID="{37ACAE75-E86B-4287-8992-273B0838EF81}" presName="rootComposite" presStyleCnt="0"/>
      <dgm:spPr/>
    </dgm:pt>
    <dgm:pt modelId="{3683CD17-E2F0-4DB5-A5CE-22FDD05858CB}" type="pres">
      <dgm:prSet presAssocID="{37ACAE75-E86B-4287-8992-273B0838EF81}" presName="rootText" presStyleLbl="node1" presStyleIdx="4" presStyleCnt="6" custScaleY="175742" custLinFactNeighborX="-15425" custLinFactNeighborY="-5474"/>
      <dgm:spPr/>
    </dgm:pt>
    <dgm:pt modelId="{CB424207-8F37-4921-949C-653B771DC8CF}" type="pres">
      <dgm:prSet presAssocID="{37ACAE75-E86B-4287-8992-273B0838EF81}" presName="rootConnector" presStyleLbl="node1" presStyleIdx="4" presStyleCnt="6"/>
      <dgm:spPr/>
    </dgm:pt>
    <dgm:pt modelId="{792B93C7-FC7F-40FE-8E61-A7785B663253}" type="pres">
      <dgm:prSet presAssocID="{37ACAE75-E86B-4287-8992-273B0838EF81}" presName="childShape" presStyleCnt="0"/>
      <dgm:spPr/>
    </dgm:pt>
    <dgm:pt modelId="{03472056-DAF9-46D3-8F71-C1A3B5BAA6A4}" type="pres">
      <dgm:prSet presAssocID="{D3E9A9A3-8742-4F7D-8D95-D463DE70BA13}" presName="root" presStyleCnt="0"/>
      <dgm:spPr/>
    </dgm:pt>
    <dgm:pt modelId="{9347718B-A107-41BB-B663-6732E922C710}" type="pres">
      <dgm:prSet presAssocID="{D3E9A9A3-8742-4F7D-8D95-D463DE70BA13}" presName="rootComposite" presStyleCnt="0"/>
      <dgm:spPr/>
    </dgm:pt>
    <dgm:pt modelId="{E6304E2D-8B40-4981-B416-9A04BCEB6F53}" type="pres">
      <dgm:prSet presAssocID="{D3E9A9A3-8742-4F7D-8D95-D463DE70BA13}" presName="rootText" presStyleLbl="node1" presStyleIdx="5" presStyleCnt="6" custScaleX="132729" custScaleY="262181" custLinFactNeighborX="-26423" custLinFactNeighborY="-10504"/>
      <dgm:spPr/>
    </dgm:pt>
    <dgm:pt modelId="{0855FB85-CDBD-42D9-8F49-9166F51A4AFB}" type="pres">
      <dgm:prSet presAssocID="{D3E9A9A3-8742-4F7D-8D95-D463DE70BA13}" presName="rootConnector" presStyleLbl="node1" presStyleIdx="5" presStyleCnt="6"/>
      <dgm:spPr/>
    </dgm:pt>
    <dgm:pt modelId="{2E120E76-64DD-4EBE-A0B9-C1781541CCAF}" type="pres">
      <dgm:prSet presAssocID="{D3E9A9A3-8742-4F7D-8D95-D463DE70BA13}" presName="childShape" presStyleCnt="0"/>
      <dgm:spPr/>
    </dgm:pt>
    <dgm:pt modelId="{A3F4421E-8BCC-4BA6-8BCA-22599C4F4EFE}" type="pres">
      <dgm:prSet presAssocID="{8F099DAC-FD51-4B11-AE0A-0F208B1161F8}" presName="Name13" presStyleLbl="parChTrans1D2" presStyleIdx="10" presStyleCnt="12"/>
      <dgm:spPr/>
    </dgm:pt>
    <dgm:pt modelId="{AA49CBAD-1412-4B46-93F0-A48C5BAC02DC}" type="pres">
      <dgm:prSet presAssocID="{C2D63A75-C15C-4136-B48D-E5C75941506E}" presName="childText" presStyleLbl="bgAcc1" presStyleIdx="10" presStyleCnt="12" custLinFactNeighborX="-16082" custLinFactNeighborY="1812">
        <dgm:presLayoutVars>
          <dgm:bulletEnabled val="1"/>
        </dgm:presLayoutVars>
      </dgm:prSet>
      <dgm:spPr/>
    </dgm:pt>
    <dgm:pt modelId="{71897630-4CD9-4D73-853A-69D142CFD500}" type="pres">
      <dgm:prSet presAssocID="{578BBC39-2EE8-4D7E-AC81-41C23FED7BBB}" presName="Name13" presStyleLbl="parChTrans1D2" presStyleIdx="11" presStyleCnt="12"/>
      <dgm:spPr/>
    </dgm:pt>
    <dgm:pt modelId="{D456902D-FB79-44D1-BE5D-D37B39CF85FB}" type="pres">
      <dgm:prSet presAssocID="{436A0B3B-D60A-49AB-BAC5-6005FBA977E5}" presName="childText" presStyleLbl="bgAcc1" presStyleIdx="11" presStyleCnt="12" custLinFactNeighborX="-16082" custLinFactNeighborY="1625">
        <dgm:presLayoutVars>
          <dgm:bulletEnabled val="1"/>
        </dgm:presLayoutVars>
      </dgm:prSet>
      <dgm:spPr/>
    </dgm:pt>
  </dgm:ptLst>
  <dgm:cxnLst>
    <dgm:cxn modelId="{54E56A00-676A-4349-8D7D-BF5F6DF27ADE}" type="presOf" srcId="{C2D63A75-C15C-4136-B48D-E5C75941506E}" destId="{AA49CBAD-1412-4B46-93F0-A48C5BAC02DC}" srcOrd="0" destOrd="0" presId="urn:microsoft.com/office/officeart/2005/8/layout/hierarchy3"/>
    <dgm:cxn modelId="{97E12F01-9E70-48B8-B34A-2EB045930471}" type="presOf" srcId="{F8EEEAB9-A4F5-4A65-A631-190051687BBB}" destId="{7E3915B9-B7F4-474E-B699-3A399CEEFDF2}" srcOrd="0" destOrd="0" presId="urn:microsoft.com/office/officeart/2005/8/layout/hierarchy3"/>
    <dgm:cxn modelId="{D8102011-DD50-4959-90DC-DC05D7E5CAB2}" type="presOf" srcId="{DC6DE1D7-D694-4E85-B867-2810C7A32A3D}" destId="{C7A6408E-9598-42BB-BD24-79A8E45B564A}" srcOrd="0" destOrd="0" presId="urn:microsoft.com/office/officeart/2005/8/layout/hierarchy3"/>
    <dgm:cxn modelId="{B57BEA11-850A-485F-93EE-0D9E809007CF}" type="presOf" srcId="{F660FC69-1E0C-475E-A091-B9A828ECDBAF}" destId="{EA8258B6-0DE0-4B8C-97EF-F3963C28624D}" srcOrd="0" destOrd="0" presId="urn:microsoft.com/office/officeart/2005/8/layout/hierarchy3"/>
    <dgm:cxn modelId="{46686316-F294-4CA9-AC4A-EFF5169F9BBC}" type="presOf" srcId="{FA0096B3-F2E7-492B-B008-9F0F49FA3AF0}" destId="{A90C9063-C54C-49B2-9ED9-80D6067B4DA3}" srcOrd="0" destOrd="0" presId="urn:microsoft.com/office/officeart/2005/8/layout/hierarchy3"/>
    <dgm:cxn modelId="{1C117116-2A5D-4FE5-B9CA-548E0EC9127D}" srcId="{B402ED43-791E-4BFF-B72F-FC3C918C146A}" destId="{F660FC69-1E0C-475E-A091-B9A828ECDBAF}" srcOrd="1" destOrd="0" parTransId="{301753D2-373D-4442-937A-C30F31DD16E4}" sibTransId="{B84F8C92-02BB-46F9-B0DA-664658A8DA04}"/>
    <dgm:cxn modelId="{C8181F18-000E-4D3A-9407-549C78664FC6}" srcId="{B402ED43-791E-4BFF-B72F-FC3C918C146A}" destId="{03A58D35-BA8F-4770-9DA8-539E1E4B6771}" srcOrd="2" destOrd="0" parTransId="{A16BD68B-3AC1-4C09-BCC0-4AFBABC48BE0}" sibTransId="{45BD33F9-08DA-4A66-9E49-60E050C1D746}"/>
    <dgm:cxn modelId="{A1DD6F23-FB22-4302-80F1-4E6EE31E7F78}" type="presOf" srcId="{D3E9A9A3-8742-4F7D-8D95-D463DE70BA13}" destId="{E6304E2D-8B40-4981-B416-9A04BCEB6F53}" srcOrd="0" destOrd="0" presId="urn:microsoft.com/office/officeart/2005/8/layout/hierarchy3"/>
    <dgm:cxn modelId="{3B3B662A-72AB-4B4C-89E9-8251706EEB91}" type="presOf" srcId="{B402ED43-791E-4BFF-B72F-FC3C918C146A}" destId="{4584AD41-071B-48DF-BC82-A1A91BEF0374}" srcOrd="1" destOrd="0" presId="urn:microsoft.com/office/officeart/2005/8/layout/hierarchy3"/>
    <dgm:cxn modelId="{D528932D-951D-41C2-8E6C-BFFC21631E3F}" type="presOf" srcId="{68C2ED00-F5A2-4C7E-89E7-D1968F08C1E3}" destId="{B4FAFEEF-60F8-46FD-B7AB-76BE49DB6307}" srcOrd="0" destOrd="0" presId="urn:microsoft.com/office/officeart/2005/8/layout/hierarchy3"/>
    <dgm:cxn modelId="{A609D036-B551-491D-88C8-893B3280C5F8}" srcId="{32CE0C0D-35D1-48AF-93D2-7D4457596005}" destId="{5C476164-125D-4A47-8842-9D0A846EDCCF}" srcOrd="3" destOrd="0" parTransId="{FA0096B3-F2E7-492B-B008-9F0F49FA3AF0}" sibTransId="{173F7F8D-C939-4CCB-B343-CB28BCB5275B}"/>
    <dgm:cxn modelId="{0F584A3C-A188-4558-9D5D-EFA8260E05A0}" srcId="{DC6DE1D7-D694-4E85-B867-2810C7A32A3D}" destId="{40697538-5F62-4D57-ABB9-59BF975C9803}" srcOrd="0" destOrd="0" parTransId="{C8BD7FA6-A4A1-4233-AF6B-0F29E0BD105D}" sibTransId="{A1C2D539-64D3-4765-A086-3D0510E75D14}"/>
    <dgm:cxn modelId="{B610865D-BB15-4607-A409-29D2BA6A1E53}" type="presOf" srcId="{A5715EDD-7D9C-48D3-9CE9-92A6B2579F64}" destId="{C6BAB06C-56D0-40F1-92CF-F1F1B7642298}" srcOrd="1" destOrd="0" presId="urn:microsoft.com/office/officeart/2005/8/layout/hierarchy3"/>
    <dgm:cxn modelId="{8A89A05D-980B-411C-ADF3-F648CC1CE02C}" srcId="{61185F41-9B81-49D1-9D37-9E01389C7EC5}" destId="{B402ED43-791E-4BFF-B72F-FC3C918C146A}" srcOrd="0" destOrd="0" parTransId="{E5A4D9B1-D881-4F95-A687-897ACFE692F7}" sibTransId="{7E5A8F59-AAF0-4E52-9ACE-9A2F8852A72E}"/>
    <dgm:cxn modelId="{213CF35D-2EC7-42B4-A830-B49E310CB6BF}" srcId="{32CE0C0D-35D1-48AF-93D2-7D4457596005}" destId="{C2BBFDA2-A1AE-41A3-AC94-0DE6DF70CD75}" srcOrd="2" destOrd="0" parTransId="{A2B3CE92-A4A8-4E50-B957-F99DFD348519}" sibTransId="{6CE67082-0CD1-4ECA-BD09-6A7EBBA2FB8E}"/>
    <dgm:cxn modelId="{E68D5547-9826-4976-A1D7-33AD955450FD}" type="presOf" srcId="{301753D2-373D-4442-937A-C30F31DD16E4}" destId="{158DD73D-1B54-4441-AF56-B2C41ED71477}" srcOrd="0" destOrd="0" presId="urn:microsoft.com/office/officeart/2005/8/layout/hierarchy3"/>
    <dgm:cxn modelId="{1F56CE67-1C58-4B5F-AE69-A1B916167187}" type="presOf" srcId="{8F099DAC-FD51-4B11-AE0A-0F208B1161F8}" destId="{A3F4421E-8BCC-4BA6-8BCA-22599C4F4EFE}" srcOrd="0" destOrd="0" presId="urn:microsoft.com/office/officeart/2005/8/layout/hierarchy3"/>
    <dgm:cxn modelId="{588EC050-FDBA-48A3-9780-AA5240C3252E}" type="presOf" srcId="{37ACAE75-E86B-4287-8992-273B0838EF81}" destId="{CB424207-8F37-4921-949C-653B771DC8CF}" srcOrd="1" destOrd="0" presId="urn:microsoft.com/office/officeart/2005/8/layout/hierarchy3"/>
    <dgm:cxn modelId="{C6053C71-1493-4183-8758-12C52DF65C2C}" type="presOf" srcId="{32CE0C0D-35D1-48AF-93D2-7D4457596005}" destId="{E4370821-C289-4199-8B27-B780FF5A0B65}" srcOrd="0" destOrd="0" presId="urn:microsoft.com/office/officeart/2005/8/layout/hierarchy3"/>
    <dgm:cxn modelId="{30F0B471-7B7C-450E-B1A9-A9790319A61D}" srcId="{61185F41-9B81-49D1-9D37-9E01389C7EC5}" destId="{D3E9A9A3-8742-4F7D-8D95-D463DE70BA13}" srcOrd="5" destOrd="0" parTransId="{19BB301E-9E48-4D6D-B17F-99938CAE0794}" sibTransId="{01D09FF0-FBA9-4BD1-AFE7-042764797991}"/>
    <dgm:cxn modelId="{94B89B75-974E-41BB-BB43-E6C967E21E55}" type="presOf" srcId="{32CE0C0D-35D1-48AF-93D2-7D4457596005}" destId="{E84B92C0-D7EB-41CC-BAAC-F60A39FF47EF}" srcOrd="1" destOrd="0" presId="urn:microsoft.com/office/officeart/2005/8/layout/hierarchy3"/>
    <dgm:cxn modelId="{DAC2EF78-D925-44E7-AEB9-F3816CE0C8BA}" srcId="{61185F41-9B81-49D1-9D37-9E01389C7EC5}" destId="{DC6DE1D7-D694-4E85-B867-2810C7A32A3D}" srcOrd="1" destOrd="0" parTransId="{404B204A-47EE-4A28-B680-DE6919C8CD25}" sibTransId="{F7284EC4-F4F3-4CEC-8F99-8ABC75AB7C13}"/>
    <dgm:cxn modelId="{9AAAC881-C967-4FA6-83CE-0F906FC805B0}" srcId="{32CE0C0D-35D1-48AF-93D2-7D4457596005}" destId="{A91AA468-118C-44E2-AB4D-6FA556103A0C}" srcOrd="4" destOrd="0" parTransId="{B329FF58-0F9A-4E36-9DEF-34880A57CC3A}" sibTransId="{AA4A0933-EA26-4EC9-86AB-661ECC8596E5}"/>
    <dgm:cxn modelId="{9CA90588-D989-4215-A075-0C220AE9CF4B}" type="presOf" srcId="{37ACAE75-E86B-4287-8992-273B0838EF81}" destId="{3683CD17-E2F0-4DB5-A5CE-22FDD05858CB}" srcOrd="0" destOrd="0" presId="urn:microsoft.com/office/officeart/2005/8/layout/hierarchy3"/>
    <dgm:cxn modelId="{2849128B-9FE4-421D-8EEF-88D0730B8AC5}" type="presOf" srcId="{A16BD68B-3AC1-4C09-BCC0-4AFBABC48BE0}" destId="{46602706-AF7E-4252-A653-E77E997C6EF3}" srcOrd="0" destOrd="0" presId="urn:microsoft.com/office/officeart/2005/8/layout/hierarchy3"/>
    <dgm:cxn modelId="{430A698D-739F-44C2-BB50-ACDE9584B5DC}" type="presOf" srcId="{D3E9A9A3-8742-4F7D-8D95-D463DE70BA13}" destId="{0855FB85-CDBD-42D9-8F49-9166F51A4AFB}" srcOrd="1" destOrd="0" presId="urn:microsoft.com/office/officeart/2005/8/layout/hierarchy3"/>
    <dgm:cxn modelId="{F33E6092-2887-4817-A6EC-6681A54C6988}" srcId="{D3E9A9A3-8742-4F7D-8D95-D463DE70BA13}" destId="{C2D63A75-C15C-4136-B48D-E5C75941506E}" srcOrd="0" destOrd="0" parTransId="{8F099DAC-FD51-4B11-AE0A-0F208B1161F8}" sibTransId="{0780EA26-5AA4-44C1-881D-0F457407695F}"/>
    <dgm:cxn modelId="{FE9CFE92-77C1-4DC7-AD46-9B5CDF882166}" type="presOf" srcId="{DC6DE1D7-D694-4E85-B867-2810C7A32A3D}" destId="{E14045DE-4345-471A-A5FD-0F585D732E5F}" srcOrd="1" destOrd="0" presId="urn:microsoft.com/office/officeart/2005/8/layout/hierarchy3"/>
    <dgm:cxn modelId="{FD7C2B95-9900-462F-B095-9DD45568139E}" srcId="{B402ED43-791E-4BFF-B72F-FC3C918C146A}" destId="{F8EEEAB9-A4F5-4A65-A631-190051687BBB}" srcOrd="0" destOrd="0" parTransId="{3973F8B0-49DE-4DAF-A564-C5290922FA04}" sibTransId="{81271A2E-13F8-4BD4-BDCD-DE1A9CF4E66C}"/>
    <dgm:cxn modelId="{6EF656A4-5ED6-44C3-A606-28F5B0BD7253}" type="presOf" srcId="{22E5C06B-C4FC-4B4A-B396-5D1433639C45}" destId="{B82D6D2C-9ECF-48DE-AB75-F45B4F56F95C}" srcOrd="0" destOrd="0" presId="urn:microsoft.com/office/officeart/2005/8/layout/hierarchy3"/>
    <dgm:cxn modelId="{040A1AA6-12E4-4625-A6AD-5412A8FD25F5}" type="presOf" srcId="{436A0B3B-D60A-49AB-BAC5-6005FBA977E5}" destId="{D456902D-FB79-44D1-BE5D-D37B39CF85FB}" srcOrd="0" destOrd="0" presId="urn:microsoft.com/office/officeart/2005/8/layout/hierarchy3"/>
    <dgm:cxn modelId="{AD2E6AA9-9DFA-4B33-B069-6775DFBA9028}" type="presOf" srcId="{A5715EDD-7D9C-48D3-9CE9-92A6B2579F64}" destId="{D6B23DEA-6AB0-4A94-A52C-EC2F4F4D6434}" srcOrd="0" destOrd="0" presId="urn:microsoft.com/office/officeart/2005/8/layout/hierarchy3"/>
    <dgm:cxn modelId="{580501AB-14EE-4657-A5A2-F40DD5CF2199}" srcId="{61185F41-9B81-49D1-9D37-9E01389C7EC5}" destId="{37ACAE75-E86B-4287-8992-273B0838EF81}" srcOrd="4" destOrd="0" parTransId="{6E18B593-4FD5-4ED9-9142-D952CB5F992A}" sibTransId="{59A4216C-1BE3-4D8A-8FA1-1AC17704F429}"/>
    <dgm:cxn modelId="{8BFD36AB-E351-477E-B3CD-949D77F7A26E}" srcId="{B402ED43-791E-4BFF-B72F-FC3C918C146A}" destId="{F896DF6A-6D46-4B1F-90CB-E75FEBE6B40A}" srcOrd="3" destOrd="0" parTransId="{FB1AC1BC-300F-4DC6-A1EF-69511A7338E5}" sibTransId="{97A0D247-A8EB-4567-AE97-1D59CC84431E}"/>
    <dgm:cxn modelId="{2F2FF2B2-3CD0-4535-8CB8-1DCD8B7C39C7}" srcId="{D3E9A9A3-8742-4F7D-8D95-D463DE70BA13}" destId="{436A0B3B-D60A-49AB-BAC5-6005FBA977E5}" srcOrd="1" destOrd="0" parTransId="{578BBC39-2EE8-4D7E-AC81-41C23FED7BBB}" sibTransId="{BB1A706E-A843-4724-941C-352FD306F8C3}"/>
    <dgm:cxn modelId="{526157B5-63C8-4156-BFCA-59B8407564D6}" type="presOf" srcId="{3973F8B0-49DE-4DAF-A564-C5290922FA04}" destId="{9E211383-4336-4D71-A29B-B6E366810B88}" srcOrd="0" destOrd="0" presId="urn:microsoft.com/office/officeart/2005/8/layout/hierarchy3"/>
    <dgm:cxn modelId="{659425BA-F2E0-49C4-A3E6-ACEFDE248C89}" srcId="{61185F41-9B81-49D1-9D37-9E01389C7EC5}" destId="{32CE0C0D-35D1-48AF-93D2-7D4457596005}" srcOrd="3" destOrd="0" parTransId="{5D0212D7-0083-4D78-8711-C99C75F742B9}" sibTransId="{719B4C6D-0A82-479A-898F-661F079BD016}"/>
    <dgm:cxn modelId="{B95F48BA-A640-465E-90FF-E50C9331AD24}" type="presOf" srcId="{B329FF58-0F9A-4E36-9DEF-34880A57CC3A}" destId="{E116909E-BA2A-43B3-B758-CE551FD308A6}" srcOrd="0" destOrd="0" presId="urn:microsoft.com/office/officeart/2005/8/layout/hierarchy3"/>
    <dgm:cxn modelId="{F242D8BB-930D-49B9-8A87-2170463BF9A7}" type="presOf" srcId="{F896DF6A-6D46-4B1F-90CB-E75FEBE6B40A}" destId="{00A81D8A-04A0-4AB0-ADF2-F35714EBB44B}" srcOrd="0" destOrd="0" presId="urn:microsoft.com/office/officeart/2005/8/layout/hierarchy3"/>
    <dgm:cxn modelId="{8CAB02BD-2A10-4F6B-B7F9-5A92078AC3DA}" type="presOf" srcId="{03A58D35-BA8F-4770-9DA8-539E1E4B6771}" destId="{40A1AAA7-E81F-4306-BB77-06F96BCECF45}" srcOrd="0" destOrd="0" presId="urn:microsoft.com/office/officeart/2005/8/layout/hierarchy3"/>
    <dgm:cxn modelId="{EE3A8DBD-7763-44BC-B675-9D7C6DAF4293}" type="presOf" srcId="{A2B3CE92-A4A8-4E50-B957-F99DFD348519}" destId="{9303412A-0919-4BAB-A898-E7E487DBC57F}" srcOrd="0" destOrd="0" presId="urn:microsoft.com/office/officeart/2005/8/layout/hierarchy3"/>
    <dgm:cxn modelId="{14262BC3-2E73-45B9-B26F-2873B28E75EC}" type="presOf" srcId="{A91AA468-118C-44E2-AB4D-6FA556103A0C}" destId="{50566D64-3BAE-40CD-AD67-A204C8A6369E}" srcOrd="0" destOrd="0" presId="urn:microsoft.com/office/officeart/2005/8/layout/hierarchy3"/>
    <dgm:cxn modelId="{0F0DA8CB-A2F6-4190-B157-C87834EF33BE}" type="presOf" srcId="{40697538-5F62-4D57-ABB9-59BF975C9803}" destId="{D728E114-4E05-40F5-AFA3-819C10BB52BF}" srcOrd="0" destOrd="0" presId="urn:microsoft.com/office/officeart/2005/8/layout/hierarchy3"/>
    <dgm:cxn modelId="{ABB894D2-DAF5-4EF8-B848-F21DAB0D5AF6}" type="presOf" srcId="{FB1AC1BC-300F-4DC6-A1EF-69511A7338E5}" destId="{5EE2FC98-869E-4A17-BAE4-39C576A4876A}" srcOrd="0" destOrd="0" presId="urn:microsoft.com/office/officeart/2005/8/layout/hierarchy3"/>
    <dgm:cxn modelId="{2366FFD2-77B4-4CB4-83FC-0D8AA458CC2E}" type="presOf" srcId="{D120F3F8-3CE7-46F5-978E-B20C1D58E926}" destId="{7C8F4EEE-AD04-470F-9684-185581DA2EFA}" srcOrd="0" destOrd="0" presId="urn:microsoft.com/office/officeart/2005/8/layout/hierarchy3"/>
    <dgm:cxn modelId="{F7B47CDB-8E70-4563-829E-20CB65B37DF3}" type="presOf" srcId="{61185F41-9B81-49D1-9D37-9E01389C7EC5}" destId="{D2BEC40F-F835-4102-A0F3-124CC4A288C1}" srcOrd="0" destOrd="0" presId="urn:microsoft.com/office/officeart/2005/8/layout/hierarchy3"/>
    <dgm:cxn modelId="{6D1879DE-AFBC-4E99-96F7-07112B91CEEC}" srcId="{32CE0C0D-35D1-48AF-93D2-7D4457596005}" destId="{22E5C06B-C4FC-4B4A-B396-5D1433639C45}" srcOrd="0" destOrd="0" parTransId="{68C2ED00-F5A2-4C7E-89E7-D1968F08C1E3}" sibTransId="{C2697B1D-B2E1-4412-BD33-94FA96C467BA}"/>
    <dgm:cxn modelId="{DBA889DF-268F-4B09-9609-3DEF7432EE9A}" type="presOf" srcId="{5C476164-125D-4A47-8842-9D0A846EDCCF}" destId="{1D97BCDD-EC43-40D4-B3AB-22D79A86EEFA}" srcOrd="0" destOrd="0" presId="urn:microsoft.com/office/officeart/2005/8/layout/hierarchy3"/>
    <dgm:cxn modelId="{B2140FE3-1D58-4D3E-9831-EF938D9EA36E}" type="presOf" srcId="{C2BBFDA2-A1AE-41A3-AC94-0DE6DF70CD75}" destId="{F26451D3-1AB7-44EB-9C26-23A06DFEFB34}" srcOrd="0" destOrd="0" presId="urn:microsoft.com/office/officeart/2005/8/layout/hierarchy3"/>
    <dgm:cxn modelId="{368BD5EF-3EEA-485B-8B91-B5EA94B513CA}" srcId="{32CE0C0D-35D1-48AF-93D2-7D4457596005}" destId="{18E575C4-00AD-4D0F-8942-A62E9FC5E4D1}" srcOrd="1" destOrd="0" parTransId="{D120F3F8-3CE7-46F5-978E-B20C1D58E926}" sibTransId="{46954217-A564-44B5-92DB-3C5EAC1AE519}"/>
    <dgm:cxn modelId="{8D77F7F6-468C-4B00-82A6-5DB05B70E6AC}" type="presOf" srcId="{578BBC39-2EE8-4D7E-AC81-41C23FED7BBB}" destId="{71897630-4CD9-4D73-853A-69D142CFD500}" srcOrd="0" destOrd="0" presId="urn:microsoft.com/office/officeart/2005/8/layout/hierarchy3"/>
    <dgm:cxn modelId="{90D47BF9-687C-4A6B-8BC7-C11DC3F62C20}" type="presOf" srcId="{18E575C4-00AD-4D0F-8942-A62E9FC5E4D1}" destId="{B64C5061-090D-452E-A09B-244ABA6A1D89}" srcOrd="0" destOrd="0" presId="urn:microsoft.com/office/officeart/2005/8/layout/hierarchy3"/>
    <dgm:cxn modelId="{7EDBECFA-CEA7-4C87-A920-1B4766609666}" type="presOf" srcId="{B402ED43-791E-4BFF-B72F-FC3C918C146A}" destId="{988BC577-219C-4D1D-87B4-15A73174FA3D}" srcOrd="0" destOrd="0" presId="urn:microsoft.com/office/officeart/2005/8/layout/hierarchy3"/>
    <dgm:cxn modelId="{EAA520FC-3A83-4D8C-888F-1D59B4683727}" type="presOf" srcId="{C8BD7FA6-A4A1-4233-AF6B-0F29E0BD105D}" destId="{4950865A-00AD-4A3F-8310-14B798A2F268}" srcOrd="0" destOrd="0" presId="urn:microsoft.com/office/officeart/2005/8/layout/hierarchy3"/>
    <dgm:cxn modelId="{74523AFC-10D8-4B0A-AAAF-0D90D6F6E979}" srcId="{61185F41-9B81-49D1-9D37-9E01389C7EC5}" destId="{A5715EDD-7D9C-48D3-9CE9-92A6B2579F64}" srcOrd="2" destOrd="0" parTransId="{2829853E-2670-440C-9A37-86C4350A593A}" sibTransId="{4CA27C95-4549-408F-BF3E-29A58A72B1CC}"/>
    <dgm:cxn modelId="{11C89AC1-3DCF-434E-A4E8-C528D3F27852}" type="presParOf" srcId="{D2BEC40F-F835-4102-A0F3-124CC4A288C1}" destId="{A8F4D27F-23AD-48AC-8933-3D58E4A5AE09}" srcOrd="0" destOrd="0" presId="urn:microsoft.com/office/officeart/2005/8/layout/hierarchy3"/>
    <dgm:cxn modelId="{0E51FC46-9B67-45F3-93C7-E0BBABC5B74A}" type="presParOf" srcId="{A8F4D27F-23AD-48AC-8933-3D58E4A5AE09}" destId="{7E8ED2F0-95B2-4682-A53D-086B26BF9F1D}" srcOrd="0" destOrd="0" presId="urn:microsoft.com/office/officeart/2005/8/layout/hierarchy3"/>
    <dgm:cxn modelId="{AE9D9DCF-53A5-4DBB-BA82-4E4ABBD39469}" type="presParOf" srcId="{7E8ED2F0-95B2-4682-A53D-086B26BF9F1D}" destId="{988BC577-219C-4D1D-87B4-15A73174FA3D}" srcOrd="0" destOrd="0" presId="urn:microsoft.com/office/officeart/2005/8/layout/hierarchy3"/>
    <dgm:cxn modelId="{BC1C9810-9D2D-4182-9192-C7211F40D2ED}" type="presParOf" srcId="{7E8ED2F0-95B2-4682-A53D-086B26BF9F1D}" destId="{4584AD41-071B-48DF-BC82-A1A91BEF0374}" srcOrd="1" destOrd="0" presId="urn:microsoft.com/office/officeart/2005/8/layout/hierarchy3"/>
    <dgm:cxn modelId="{C5AA18B5-ECDD-4C64-8973-2AFA2CFB7636}" type="presParOf" srcId="{A8F4D27F-23AD-48AC-8933-3D58E4A5AE09}" destId="{E42A4187-9634-4780-B61A-7B813A449B5B}" srcOrd="1" destOrd="0" presId="urn:microsoft.com/office/officeart/2005/8/layout/hierarchy3"/>
    <dgm:cxn modelId="{BA273D68-94C0-488E-BCBC-3210E85E10E0}" type="presParOf" srcId="{E42A4187-9634-4780-B61A-7B813A449B5B}" destId="{9E211383-4336-4D71-A29B-B6E366810B88}" srcOrd="0" destOrd="0" presId="urn:microsoft.com/office/officeart/2005/8/layout/hierarchy3"/>
    <dgm:cxn modelId="{7ED782A7-8B98-43D9-A329-E33AE0336226}" type="presParOf" srcId="{E42A4187-9634-4780-B61A-7B813A449B5B}" destId="{7E3915B9-B7F4-474E-B699-3A399CEEFDF2}" srcOrd="1" destOrd="0" presId="urn:microsoft.com/office/officeart/2005/8/layout/hierarchy3"/>
    <dgm:cxn modelId="{26B0E7DD-7C09-4CF4-A14B-EE79E14F53EE}" type="presParOf" srcId="{E42A4187-9634-4780-B61A-7B813A449B5B}" destId="{158DD73D-1B54-4441-AF56-B2C41ED71477}" srcOrd="2" destOrd="0" presId="urn:microsoft.com/office/officeart/2005/8/layout/hierarchy3"/>
    <dgm:cxn modelId="{FBB7D3CB-0295-4224-ABF7-1761DF528A0B}" type="presParOf" srcId="{E42A4187-9634-4780-B61A-7B813A449B5B}" destId="{EA8258B6-0DE0-4B8C-97EF-F3963C28624D}" srcOrd="3" destOrd="0" presId="urn:microsoft.com/office/officeart/2005/8/layout/hierarchy3"/>
    <dgm:cxn modelId="{A4F344B1-24FB-4C26-8253-A4918C51B728}" type="presParOf" srcId="{E42A4187-9634-4780-B61A-7B813A449B5B}" destId="{46602706-AF7E-4252-A653-E77E997C6EF3}" srcOrd="4" destOrd="0" presId="urn:microsoft.com/office/officeart/2005/8/layout/hierarchy3"/>
    <dgm:cxn modelId="{E02F33FA-C7EF-4016-ACA0-3BD75E645F97}" type="presParOf" srcId="{E42A4187-9634-4780-B61A-7B813A449B5B}" destId="{40A1AAA7-E81F-4306-BB77-06F96BCECF45}" srcOrd="5" destOrd="0" presId="urn:microsoft.com/office/officeart/2005/8/layout/hierarchy3"/>
    <dgm:cxn modelId="{B545906E-9FBC-4E5B-ABB7-84360F588573}" type="presParOf" srcId="{E42A4187-9634-4780-B61A-7B813A449B5B}" destId="{5EE2FC98-869E-4A17-BAE4-39C576A4876A}" srcOrd="6" destOrd="0" presId="urn:microsoft.com/office/officeart/2005/8/layout/hierarchy3"/>
    <dgm:cxn modelId="{54EC0335-19CA-4BBB-A21D-9EC4D5FC40CD}" type="presParOf" srcId="{E42A4187-9634-4780-B61A-7B813A449B5B}" destId="{00A81D8A-04A0-4AB0-ADF2-F35714EBB44B}" srcOrd="7" destOrd="0" presId="urn:microsoft.com/office/officeart/2005/8/layout/hierarchy3"/>
    <dgm:cxn modelId="{83D1BD08-F69C-4555-9A59-3387114E50C6}" type="presParOf" srcId="{D2BEC40F-F835-4102-A0F3-124CC4A288C1}" destId="{000A4DB3-07CC-4F7F-B77E-40892C4CCF46}" srcOrd="1" destOrd="0" presId="urn:microsoft.com/office/officeart/2005/8/layout/hierarchy3"/>
    <dgm:cxn modelId="{D32EA7C1-1838-415B-BCE3-66CE73860311}" type="presParOf" srcId="{000A4DB3-07CC-4F7F-B77E-40892C4CCF46}" destId="{C4CF3868-D262-4F55-A3AD-0056B619A54E}" srcOrd="0" destOrd="0" presId="urn:microsoft.com/office/officeart/2005/8/layout/hierarchy3"/>
    <dgm:cxn modelId="{3E387F12-EC18-4E4A-B824-7A84A12C61EC}" type="presParOf" srcId="{C4CF3868-D262-4F55-A3AD-0056B619A54E}" destId="{C7A6408E-9598-42BB-BD24-79A8E45B564A}" srcOrd="0" destOrd="0" presId="urn:microsoft.com/office/officeart/2005/8/layout/hierarchy3"/>
    <dgm:cxn modelId="{699FF28A-5EC2-4C72-9388-82DA700D50F5}" type="presParOf" srcId="{C4CF3868-D262-4F55-A3AD-0056B619A54E}" destId="{E14045DE-4345-471A-A5FD-0F585D732E5F}" srcOrd="1" destOrd="0" presId="urn:microsoft.com/office/officeart/2005/8/layout/hierarchy3"/>
    <dgm:cxn modelId="{04440824-0124-4C0B-9A8C-B9E068CEED8A}" type="presParOf" srcId="{000A4DB3-07CC-4F7F-B77E-40892C4CCF46}" destId="{33ED2215-823F-49DD-A4B6-686248B26A24}" srcOrd="1" destOrd="0" presId="urn:microsoft.com/office/officeart/2005/8/layout/hierarchy3"/>
    <dgm:cxn modelId="{AC460F30-BB91-41FD-B049-E4B80D1C396C}" type="presParOf" srcId="{33ED2215-823F-49DD-A4B6-686248B26A24}" destId="{4950865A-00AD-4A3F-8310-14B798A2F268}" srcOrd="0" destOrd="0" presId="urn:microsoft.com/office/officeart/2005/8/layout/hierarchy3"/>
    <dgm:cxn modelId="{8FE9AE41-0543-4417-A6C2-B6823F7D02BF}" type="presParOf" srcId="{33ED2215-823F-49DD-A4B6-686248B26A24}" destId="{D728E114-4E05-40F5-AFA3-819C10BB52BF}" srcOrd="1" destOrd="0" presId="urn:microsoft.com/office/officeart/2005/8/layout/hierarchy3"/>
    <dgm:cxn modelId="{37E9A090-5C9B-428D-B028-02B0CC829BFF}" type="presParOf" srcId="{D2BEC40F-F835-4102-A0F3-124CC4A288C1}" destId="{E6941491-71A3-4121-9342-D40D28B97619}" srcOrd="2" destOrd="0" presId="urn:microsoft.com/office/officeart/2005/8/layout/hierarchy3"/>
    <dgm:cxn modelId="{29303DDD-AF97-4613-ADB7-2339FA526518}" type="presParOf" srcId="{E6941491-71A3-4121-9342-D40D28B97619}" destId="{F5311777-B0F0-443D-8A7B-55AE680CEABC}" srcOrd="0" destOrd="0" presId="urn:microsoft.com/office/officeart/2005/8/layout/hierarchy3"/>
    <dgm:cxn modelId="{DDCDD828-526E-476C-8A94-B46A8FAF6562}" type="presParOf" srcId="{F5311777-B0F0-443D-8A7B-55AE680CEABC}" destId="{D6B23DEA-6AB0-4A94-A52C-EC2F4F4D6434}" srcOrd="0" destOrd="0" presId="urn:microsoft.com/office/officeart/2005/8/layout/hierarchy3"/>
    <dgm:cxn modelId="{5747FC5B-38E2-47EF-9383-C6E5B42BD0EA}" type="presParOf" srcId="{F5311777-B0F0-443D-8A7B-55AE680CEABC}" destId="{C6BAB06C-56D0-40F1-92CF-F1F1B7642298}" srcOrd="1" destOrd="0" presId="urn:microsoft.com/office/officeart/2005/8/layout/hierarchy3"/>
    <dgm:cxn modelId="{7368B5CF-6D80-491C-9938-54339D7006A9}" type="presParOf" srcId="{E6941491-71A3-4121-9342-D40D28B97619}" destId="{C1653318-1AEA-4359-8385-3835978F9F80}" srcOrd="1" destOrd="0" presId="urn:microsoft.com/office/officeart/2005/8/layout/hierarchy3"/>
    <dgm:cxn modelId="{97217D83-50BF-4199-A35E-71D1BE6F1BD6}" type="presParOf" srcId="{D2BEC40F-F835-4102-A0F3-124CC4A288C1}" destId="{585E74D6-B680-435C-BB55-1B4D99FB7FCF}" srcOrd="3" destOrd="0" presId="urn:microsoft.com/office/officeart/2005/8/layout/hierarchy3"/>
    <dgm:cxn modelId="{D34CB017-D74B-42C1-ADC5-B15B9133682B}" type="presParOf" srcId="{585E74D6-B680-435C-BB55-1B4D99FB7FCF}" destId="{EB18F7DC-3D4A-4027-88C5-982784F175DA}" srcOrd="0" destOrd="0" presId="urn:microsoft.com/office/officeart/2005/8/layout/hierarchy3"/>
    <dgm:cxn modelId="{14BD87D3-4272-4968-932F-07D697117A94}" type="presParOf" srcId="{EB18F7DC-3D4A-4027-88C5-982784F175DA}" destId="{E4370821-C289-4199-8B27-B780FF5A0B65}" srcOrd="0" destOrd="0" presId="urn:microsoft.com/office/officeart/2005/8/layout/hierarchy3"/>
    <dgm:cxn modelId="{D31A6FA7-57FA-4359-8508-6D3123191FB9}" type="presParOf" srcId="{EB18F7DC-3D4A-4027-88C5-982784F175DA}" destId="{E84B92C0-D7EB-41CC-BAAC-F60A39FF47EF}" srcOrd="1" destOrd="0" presId="urn:microsoft.com/office/officeart/2005/8/layout/hierarchy3"/>
    <dgm:cxn modelId="{A3EABE7B-9336-4A6B-AE3F-714E53CE8E68}" type="presParOf" srcId="{585E74D6-B680-435C-BB55-1B4D99FB7FCF}" destId="{B2EC3FB3-7FF9-458B-9A76-56F3F7FDBC70}" srcOrd="1" destOrd="0" presId="urn:microsoft.com/office/officeart/2005/8/layout/hierarchy3"/>
    <dgm:cxn modelId="{526628D5-2B33-43EA-BDAA-4AA01E80B427}" type="presParOf" srcId="{B2EC3FB3-7FF9-458B-9A76-56F3F7FDBC70}" destId="{B4FAFEEF-60F8-46FD-B7AB-76BE49DB6307}" srcOrd="0" destOrd="0" presId="urn:microsoft.com/office/officeart/2005/8/layout/hierarchy3"/>
    <dgm:cxn modelId="{0772A291-A419-44F0-B5CF-4C970167B527}" type="presParOf" srcId="{B2EC3FB3-7FF9-458B-9A76-56F3F7FDBC70}" destId="{B82D6D2C-9ECF-48DE-AB75-F45B4F56F95C}" srcOrd="1" destOrd="0" presId="urn:microsoft.com/office/officeart/2005/8/layout/hierarchy3"/>
    <dgm:cxn modelId="{27D9513A-3EE0-414E-A5C7-83A8E065FC7E}" type="presParOf" srcId="{B2EC3FB3-7FF9-458B-9A76-56F3F7FDBC70}" destId="{7C8F4EEE-AD04-470F-9684-185581DA2EFA}" srcOrd="2" destOrd="0" presId="urn:microsoft.com/office/officeart/2005/8/layout/hierarchy3"/>
    <dgm:cxn modelId="{096BE596-652F-4A60-B264-7320D90A9FAE}" type="presParOf" srcId="{B2EC3FB3-7FF9-458B-9A76-56F3F7FDBC70}" destId="{B64C5061-090D-452E-A09B-244ABA6A1D89}" srcOrd="3" destOrd="0" presId="urn:microsoft.com/office/officeart/2005/8/layout/hierarchy3"/>
    <dgm:cxn modelId="{4622AA0C-011E-4765-8BB6-5007C487D845}" type="presParOf" srcId="{B2EC3FB3-7FF9-458B-9A76-56F3F7FDBC70}" destId="{9303412A-0919-4BAB-A898-E7E487DBC57F}" srcOrd="4" destOrd="0" presId="urn:microsoft.com/office/officeart/2005/8/layout/hierarchy3"/>
    <dgm:cxn modelId="{08F616D7-D756-4C8A-953E-CC2D4D38D97E}" type="presParOf" srcId="{B2EC3FB3-7FF9-458B-9A76-56F3F7FDBC70}" destId="{F26451D3-1AB7-44EB-9C26-23A06DFEFB34}" srcOrd="5" destOrd="0" presId="urn:microsoft.com/office/officeart/2005/8/layout/hierarchy3"/>
    <dgm:cxn modelId="{5647C26E-B552-4CED-BFCB-BF09977D25EF}" type="presParOf" srcId="{B2EC3FB3-7FF9-458B-9A76-56F3F7FDBC70}" destId="{A90C9063-C54C-49B2-9ED9-80D6067B4DA3}" srcOrd="6" destOrd="0" presId="urn:microsoft.com/office/officeart/2005/8/layout/hierarchy3"/>
    <dgm:cxn modelId="{6EF7DF73-1B06-4021-8291-60DAD60AAFAE}" type="presParOf" srcId="{B2EC3FB3-7FF9-458B-9A76-56F3F7FDBC70}" destId="{1D97BCDD-EC43-40D4-B3AB-22D79A86EEFA}" srcOrd="7" destOrd="0" presId="urn:microsoft.com/office/officeart/2005/8/layout/hierarchy3"/>
    <dgm:cxn modelId="{424DEC32-A35D-4AE8-BF36-059798E57D67}" type="presParOf" srcId="{B2EC3FB3-7FF9-458B-9A76-56F3F7FDBC70}" destId="{E116909E-BA2A-43B3-B758-CE551FD308A6}" srcOrd="8" destOrd="0" presId="urn:microsoft.com/office/officeart/2005/8/layout/hierarchy3"/>
    <dgm:cxn modelId="{DF7179E6-56E0-4611-B86D-D33A12835919}" type="presParOf" srcId="{B2EC3FB3-7FF9-458B-9A76-56F3F7FDBC70}" destId="{50566D64-3BAE-40CD-AD67-A204C8A6369E}" srcOrd="9" destOrd="0" presId="urn:microsoft.com/office/officeart/2005/8/layout/hierarchy3"/>
    <dgm:cxn modelId="{196F557B-3A61-47AC-B0F4-10CD25D78E8B}" type="presParOf" srcId="{D2BEC40F-F835-4102-A0F3-124CC4A288C1}" destId="{4ED708F1-DB2C-4429-838F-BD71C612DC21}" srcOrd="4" destOrd="0" presId="urn:microsoft.com/office/officeart/2005/8/layout/hierarchy3"/>
    <dgm:cxn modelId="{818526C0-73CA-4F00-8827-33628E838A05}" type="presParOf" srcId="{4ED708F1-DB2C-4429-838F-BD71C612DC21}" destId="{0D6FA8EB-3526-4192-AABD-A44CFB21B5EB}" srcOrd="0" destOrd="0" presId="urn:microsoft.com/office/officeart/2005/8/layout/hierarchy3"/>
    <dgm:cxn modelId="{09726F2B-49B4-45BC-BDFF-7678463A698D}" type="presParOf" srcId="{0D6FA8EB-3526-4192-AABD-A44CFB21B5EB}" destId="{3683CD17-E2F0-4DB5-A5CE-22FDD05858CB}" srcOrd="0" destOrd="0" presId="urn:microsoft.com/office/officeart/2005/8/layout/hierarchy3"/>
    <dgm:cxn modelId="{FC999A5F-3502-41A8-911A-8C59E0DA62FF}" type="presParOf" srcId="{0D6FA8EB-3526-4192-AABD-A44CFB21B5EB}" destId="{CB424207-8F37-4921-949C-653B771DC8CF}" srcOrd="1" destOrd="0" presId="urn:microsoft.com/office/officeart/2005/8/layout/hierarchy3"/>
    <dgm:cxn modelId="{62A29176-BE68-48F8-9E30-E5225FA592ED}" type="presParOf" srcId="{4ED708F1-DB2C-4429-838F-BD71C612DC21}" destId="{792B93C7-FC7F-40FE-8E61-A7785B663253}" srcOrd="1" destOrd="0" presId="urn:microsoft.com/office/officeart/2005/8/layout/hierarchy3"/>
    <dgm:cxn modelId="{3F82AAAA-4E05-493D-AAA5-34DB659DD7B4}" type="presParOf" srcId="{D2BEC40F-F835-4102-A0F3-124CC4A288C1}" destId="{03472056-DAF9-46D3-8F71-C1A3B5BAA6A4}" srcOrd="5" destOrd="0" presId="urn:microsoft.com/office/officeart/2005/8/layout/hierarchy3"/>
    <dgm:cxn modelId="{DF768C34-3424-492B-BEE9-AF72E786D4F4}" type="presParOf" srcId="{03472056-DAF9-46D3-8F71-C1A3B5BAA6A4}" destId="{9347718B-A107-41BB-B663-6732E922C710}" srcOrd="0" destOrd="0" presId="urn:microsoft.com/office/officeart/2005/8/layout/hierarchy3"/>
    <dgm:cxn modelId="{36958798-2CF4-46A9-A309-04FB3DC0B216}" type="presParOf" srcId="{9347718B-A107-41BB-B663-6732E922C710}" destId="{E6304E2D-8B40-4981-B416-9A04BCEB6F53}" srcOrd="0" destOrd="0" presId="urn:microsoft.com/office/officeart/2005/8/layout/hierarchy3"/>
    <dgm:cxn modelId="{B5B421D7-E173-4D6D-86CC-DC4352F5B0C1}" type="presParOf" srcId="{9347718B-A107-41BB-B663-6732E922C710}" destId="{0855FB85-CDBD-42D9-8F49-9166F51A4AFB}" srcOrd="1" destOrd="0" presId="urn:microsoft.com/office/officeart/2005/8/layout/hierarchy3"/>
    <dgm:cxn modelId="{94FB9D0E-6F8F-4C2E-BEE1-CC4C73D9C1BE}" type="presParOf" srcId="{03472056-DAF9-46D3-8F71-C1A3B5BAA6A4}" destId="{2E120E76-64DD-4EBE-A0B9-C1781541CCAF}" srcOrd="1" destOrd="0" presId="urn:microsoft.com/office/officeart/2005/8/layout/hierarchy3"/>
    <dgm:cxn modelId="{A8D28831-FE90-4DC4-98EA-E39B6B021B3B}" type="presParOf" srcId="{2E120E76-64DD-4EBE-A0B9-C1781541CCAF}" destId="{A3F4421E-8BCC-4BA6-8BCA-22599C4F4EFE}" srcOrd="0" destOrd="0" presId="urn:microsoft.com/office/officeart/2005/8/layout/hierarchy3"/>
    <dgm:cxn modelId="{A0DA8784-D065-4AC1-9B3E-9F44D153E02C}" type="presParOf" srcId="{2E120E76-64DD-4EBE-A0B9-C1781541CCAF}" destId="{AA49CBAD-1412-4B46-93F0-A48C5BAC02DC}" srcOrd="1" destOrd="0" presId="urn:microsoft.com/office/officeart/2005/8/layout/hierarchy3"/>
    <dgm:cxn modelId="{B745347C-D25E-4B4F-8AEF-D190638A7B74}" type="presParOf" srcId="{2E120E76-64DD-4EBE-A0B9-C1781541CCAF}" destId="{71897630-4CD9-4D73-853A-69D142CFD500}" srcOrd="2" destOrd="0" presId="urn:microsoft.com/office/officeart/2005/8/layout/hierarchy3"/>
    <dgm:cxn modelId="{1F09E438-15F3-42BF-8B6D-5E80118EF6B5}" type="presParOf" srcId="{2E120E76-64DD-4EBE-A0B9-C1781541CCAF}" destId="{D456902D-FB79-44D1-BE5D-D37B39CF85FB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90062-56AE-49FA-BAC3-A501E0465E79}">
      <dsp:nvSpPr>
        <dsp:cNvPr id="0" name=""/>
        <dsp:cNvSpPr/>
      </dsp:nvSpPr>
      <dsp:spPr>
        <a:xfrm>
          <a:off x="758400" y="391"/>
          <a:ext cx="567539" cy="5675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41514" y="83505"/>
        <a:ext cx="401311" cy="401311"/>
      </dsp:txXfrm>
    </dsp:sp>
    <dsp:sp modelId="{B0C6B973-1BFC-4139-A35E-C250043BB311}">
      <dsp:nvSpPr>
        <dsp:cNvPr id="0" name=""/>
        <dsp:cNvSpPr/>
      </dsp:nvSpPr>
      <dsp:spPr>
        <a:xfrm>
          <a:off x="877583" y="614015"/>
          <a:ext cx="329173" cy="329173"/>
        </a:xfrm>
        <a:prstGeom prst="mathPlus">
          <a:avLst/>
        </a:prstGeom>
        <a:solidFill>
          <a:srgbClr val="1F49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21215" y="739891"/>
        <a:ext cx="241909" cy="77421"/>
      </dsp:txXfrm>
    </dsp:sp>
    <dsp:sp modelId="{52FC9BA3-A45B-49B5-B2D7-4D5BCB4A1614}">
      <dsp:nvSpPr>
        <dsp:cNvPr id="0" name=""/>
        <dsp:cNvSpPr/>
      </dsp:nvSpPr>
      <dsp:spPr>
        <a:xfrm>
          <a:off x="755494" y="976650"/>
          <a:ext cx="567539" cy="5675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8608" y="1059764"/>
        <a:ext cx="401311" cy="401311"/>
      </dsp:txXfrm>
    </dsp:sp>
    <dsp:sp modelId="{81D5B54E-92BC-4D8E-98A6-9543F5278258}">
      <dsp:nvSpPr>
        <dsp:cNvPr id="0" name=""/>
        <dsp:cNvSpPr/>
      </dsp:nvSpPr>
      <dsp:spPr>
        <a:xfrm rot="18182">
          <a:off x="1411071" y="669164"/>
          <a:ext cx="180484" cy="211124"/>
        </a:xfrm>
        <a:prstGeom prst="rightArrow">
          <a:avLst>
            <a:gd name="adj1" fmla="val 60000"/>
            <a:gd name="adj2" fmla="val 50000"/>
          </a:avLst>
        </a:prstGeom>
        <a:solidFill>
          <a:srgbClr val="1F49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411071" y="711246"/>
        <a:ext cx="126339" cy="126674"/>
      </dsp:txXfrm>
    </dsp:sp>
    <dsp:sp modelId="{35BD8C87-8FD7-469C-9BB6-20110E1B3D86}">
      <dsp:nvSpPr>
        <dsp:cNvPr id="0" name=""/>
        <dsp:cNvSpPr/>
      </dsp:nvSpPr>
      <dsp:spPr>
        <a:xfrm>
          <a:off x="1666464" y="211062"/>
          <a:ext cx="1135079" cy="11350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1832692" y="377290"/>
        <a:ext cx="802623" cy="8026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2B45B-7653-41D3-B3EA-6B99B88BC595}">
      <dsp:nvSpPr>
        <dsp:cNvPr id="0" name=""/>
        <dsp:cNvSpPr/>
      </dsp:nvSpPr>
      <dsp:spPr>
        <a:xfrm>
          <a:off x="2295750" y="1636"/>
          <a:ext cx="1195202" cy="7768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
</a:t>
          </a:r>
        </a:p>
      </dsp:txBody>
      <dsp:txXfrm>
        <a:off x="2333674" y="39560"/>
        <a:ext cx="1119354" cy="701033"/>
      </dsp:txXfrm>
    </dsp:sp>
    <dsp:sp modelId="{5CC9928A-25E7-49E9-9793-C5500224D9FB}">
      <dsp:nvSpPr>
        <dsp:cNvPr id="0" name=""/>
        <dsp:cNvSpPr/>
      </dsp:nvSpPr>
      <dsp:spPr>
        <a:xfrm>
          <a:off x="677593" y="390077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2821255" y="84336"/>
              </a:moveTo>
              <a:arcTo wR="2215757" hR="2215757" stAng="17151532" swAng="125481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9DF0F-6CEE-4C5B-A9A0-F077CBBDBF7E}">
      <dsp:nvSpPr>
        <dsp:cNvPr id="0" name=""/>
        <dsp:cNvSpPr/>
      </dsp:nvSpPr>
      <dsp:spPr>
        <a:xfrm>
          <a:off x="4028099" y="835891"/>
          <a:ext cx="1195202" cy="77688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Zaječar</a:t>
          </a:r>
          <a:endParaRPr lang="en-US" sz="13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66023" y="873815"/>
        <a:ext cx="1119354" cy="701033"/>
      </dsp:txXfrm>
    </dsp:sp>
    <dsp:sp modelId="{CC4B3534-CB2D-4693-B270-FB1CB3529196}">
      <dsp:nvSpPr>
        <dsp:cNvPr id="0" name=""/>
        <dsp:cNvSpPr/>
      </dsp:nvSpPr>
      <dsp:spPr>
        <a:xfrm>
          <a:off x="582987" y="173183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4294517" y="1448722"/>
              </a:moveTo>
              <a:arcTo wR="2215757" hR="2215757" stAng="20384795" swAng="149373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5D206-22D5-485A-AC86-BA25C97945BD}">
      <dsp:nvSpPr>
        <dsp:cNvPr id="0" name=""/>
        <dsp:cNvSpPr/>
      </dsp:nvSpPr>
      <dsp:spPr>
        <a:xfrm>
          <a:off x="4378016" y="2577977"/>
          <a:ext cx="1195202" cy="7768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Kragujevac
</a:t>
          </a:r>
        </a:p>
      </dsp:txBody>
      <dsp:txXfrm>
        <a:off x="4415940" y="2615901"/>
        <a:ext cx="1119354" cy="701033"/>
      </dsp:txXfrm>
    </dsp:sp>
    <dsp:sp modelId="{11F79D6C-1B7B-41C9-9D00-FEA352B54882}">
      <dsp:nvSpPr>
        <dsp:cNvPr id="0" name=""/>
        <dsp:cNvSpPr/>
      </dsp:nvSpPr>
      <dsp:spPr>
        <a:xfrm>
          <a:off x="514230" y="562520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4352637" y="2801702"/>
              </a:moveTo>
              <a:arcTo wR="2215757" hR="2215757" stAng="920036" swAng="148762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220F-EADC-4F13-A5F8-BD53946A5C2A}">
      <dsp:nvSpPr>
        <dsp:cNvPr id="0" name=""/>
        <dsp:cNvSpPr/>
      </dsp:nvSpPr>
      <dsp:spPr>
        <a:xfrm>
          <a:off x="3257131" y="4213723"/>
          <a:ext cx="1195202" cy="7768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</a:t>
          </a: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3295055" y="4251647"/>
        <a:ext cx="1119354" cy="701033"/>
      </dsp:txXfrm>
    </dsp:sp>
    <dsp:sp modelId="{B6E7C2A9-022B-46F7-A3DB-84BD4E44CE30}">
      <dsp:nvSpPr>
        <dsp:cNvPr id="0" name=""/>
        <dsp:cNvSpPr/>
      </dsp:nvSpPr>
      <dsp:spPr>
        <a:xfrm>
          <a:off x="677593" y="390077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2572359" y="4402632"/>
              </a:moveTo>
              <a:arcTo wR="2215757" hR="2215757" stAng="4844317" swAng="111136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6F6D5-854F-42AC-B54F-D6FF03007465}">
      <dsp:nvSpPr>
        <dsp:cNvPr id="0" name=""/>
        <dsp:cNvSpPr/>
      </dsp:nvSpPr>
      <dsp:spPr>
        <a:xfrm>
          <a:off x="1334368" y="4213723"/>
          <a:ext cx="1195202" cy="77688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*Novi Pazar 
</a:t>
          </a:r>
        </a:p>
      </dsp:txBody>
      <dsp:txXfrm>
        <a:off x="1372292" y="4251647"/>
        <a:ext cx="1119354" cy="701033"/>
      </dsp:txXfrm>
    </dsp:sp>
    <dsp:sp modelId="{8D25A30D-A905-497E-9D2B-F585620D4170}">
      <dsp:nvSpPr>
        <dsp:cNvPr id="0" name=""/>
        <dsp:cNvSpPr/>
      </dsp:nvSpPr>
      <dsp:spPr>
        <a:xfrm>
          <a:off x="677593" y="390077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684777" y="3817532"/>
              </a:moveTo>
              <a:arcTo wR="2215757" hR="2215757" stAng="8022326" swAng="135736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C9EB0-CA17-49CF-B2E3-747C056B99B7}">
      <dsp:nvSpPr>
        <dsp:cNvPr id="0" name=""/>
        <dsp:cNvSpPr/>
      </dsp:nvSpPr>
      <dsp:spPr>
        <a:xfrm>
          <a:off x="135545" y="2710446"/>
          <a:ext cx="1195202" cy="77688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
</a:t>
          </a:r>
        </a:p>
      </dsp:txBody>
      <dsp:txXfrm>
        <a:off x="173469" y="2748370"/>
        <a:ext cx="1119354" cy="701033"/>
      </dsp:txXfrm>
    </dsp:sp>
    <dsp:sp modelId="{255E3F72-47A0-4C97-B68E-73B79D24ED50}">
      <dsp:nvSpPr>
        <dsp:cNvPr id="0" name=""/>
        <dsp:cNvSpPr/>
      </dsp:nvSpPr>
      <dsp:spPr>
        <a:xfrm>
          <a:off x="660440" y="200444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18318" y="2500085"/>
              </a:moveTo>
              <a:arcTo wR="2215757" hR="2215757" stAng="10357646" swAng="153424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9A082-9F98-4F15-B680-6DA35C8B1E96}">
      <dsp:nvSpPr>
        <dsp:cNvPr id="0" name=""/>
        <dsp:cNvSpPr/>
      </dsp:nvSpPr>
      <dsp:spPr>
        <a:xfrm>
          <a:off x="386112" y="937833"/>
          <a:ext cx="1195202" cy="7768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Novi Sad
</a:t>
          </a:r>
        </a:p>
      </dsp:txBody>
      <dsp:txXfrm>
        <a:off x="424036" y="975757"/>
        <a:ext cx="1119354" cy="701033"/>
      </dsp:txXfrm>
    </dsp:sp>
    <dsp:sp modelId="{AA1C26E8-27B8-411D-B4EC-46298627D58F}">
      <dsp:nvSpPr>
        <dsp:cNvPr id="0" name=""/>
        <dsp:cNvSpPr/>
      </dsp:nvSpPr>
      <dsp:spPr>
        <a:xfrm>
          <a:off x="506599" y="430730"/>
          <a:ext cx="4431515" cy="4431515"/>
        </a:xfrm>
        <a:custGeom>
          <a:avLst/>
          <a:gdLst/>
          <a:ahLst/>
          <a:cxnLst/>
          <a:rect l="0" t="0" r="0" b="0"/>
          <a:pathLst>
            <a:path>
              <a:moveTo>
                <a:pt x="813468" y="500191"/>
              </a:moveTo>
              <a:arcTo wR="2215757" hR="2215757" stAng="13844263" swAng="167280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B92D3-E2DA-4CB4-8835-B93BC8879996}">
      <dsp:nvSpPr>
        <dsp:cNvPr id="0" name=""/>
        <dsp:cNvSpPr/>
      </dsp:nvSpPr>
      <dsp:spPr>
        <a:xfrm>
          <a:off x="1794012" y="1132248"/>
          <a:ext cx="2820687" cy="282068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Urgentni centar UKC Srbije</a:t>
          </a:r>
          <a:r>
            <a:rPr lang="sr-Cyrl-RS" sz="20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07092" y="1545328"/>
        <a:ext cx="1994527" cy="1994527"/>
      </dsp:txXfrm>
    </dsp:sp>
    <dsp:sp modelId="{D42EEB6E-74B3-4033-927F-3D4A903D6133}">
      <dsp:nvSpPr>
        <dsp:cNvPr id="0" name=""/>
        <dsp:cNvSpPr/>
      </dsp:nvSpPr>
      <dsp:spPr>
        <a:xfrm>
          <a:off x="2497538" y="8"/>
          <a:ext cx="1410343" cy="1410343"/>
        </a:xfrm>
        <a:prstGeom prst="ellipse">
          <a:avLst/>
        </a:prstGeom>
        <a:solidFill>
          <a:schemeClr val="accent1">
            <a:shade val="80000"/>
            <a:alpha val="50000"/>
            <a:hueOff val="-2"/>
            <a:satOff val="997"/>
            <a:lumOff val="1288"/>
            <a:alphaOff val="7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D.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Mišović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2704078" y="206548"/>
        <a:ext cx="997263" cy="997263"/>
      </dsp:txXfrm>
    </dsp:sp>
    <dsp:sp modelId="{F31697F8-A662-4208-9642-8613EAF089F9}">
      <dsp:nvSpPr>
        <dsp:cNvPr id="0" name=""/>
        <dsp:cNvSpPr/>
      </dsp:nvSpPr>
      <dsp:spPr>
        <a:xfrm>
          <a:off x="4336100" y="1837420"/>
          <a:ext cx="1410343" cy="1410343"/>
        </a:xfrm>
        <a:prstGeom prst="ellipse">
          <a:avLst/>
        </a:prstGeom>
        <a:solidFill>
          <a:schemeClr val="accent1">
            <a:shade val="80000"/>
            <a:alpha val="50000"/>
            <a:hueOff val="-5"/>
            <a:satOff val="1994"/>
            <a:lumOff val="2577"/>
            <a:alphaOff val="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Zvezdara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4542640" y="2043960"/>
        <a:ext cx="997263" cy="997263"/>
      </dsp:txXfrm>
    </dsp:sp>
    <dsp:sp modelId="{FA3EE547-144A-4857-92E6-82CFA9B6CD89}">
      <dsp:nvSpPr>
        <dsp:cNvPr id="0" name=""/>
        <dsp:cNvSpPr/>
      </dsp:nvSpPr>
      <dsp:spPr>
        <a:xfrm>
          <a:off x="2499184" y="3674336"/>
          <a:ext cx="1410343" cy="1410343"/>
        </a:xfrm>
        <a:prstGeom prst="ellipse">
          <a:avLst/>
        </a:prstGeom>
        <a:solidFill>
          <a:schemeClr val="accent1">
            <a:shade val="80000"/>
            <a:alpha val="50000"/>
            <a:hueOff val="-7"/>
            <a:satOff val="2990"/>
            <a:lumOff val="3865"/>
            <a:alphaOff val="22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Zemun
</a:t>
          </a:r>
        </a:p>
      </dsp:txBody>
      <dsp:txXfrm>
        <a:off x="2705724" y="3880876"/>
        <a:ext cx="997263" cy="997263"/>
      </dsp:txXfrm>
    </dsp:sp>
    <dsp:sp modelId="{08E751C6-8867-4B62-AF77-2B7C690FDDD6}">
      <dsp:nvSpPr>
        <dsp:cNvPr id="0" name=""/>
        <dsp:cNvSpPr/>
      </dsp:nvSpPr>
      <dsp:spPr>
        <a:xfrm>
          <a:off x="662267" y="1837420"/>
          <a:ext cx="1410343" cy="1410343"/>
        </a:xfrm>
        <a:prstGeom prst="ellipse">
          <a:avLst/>
        </a:prstGeom>
        <a:solidFill>
          <a:schemeClr val="accent1">
            <a:shade val="80000"/>
            <a:alpha val="50000"/>
            <a:hueOff val="-9"/>
            <a:satOff val="3987"/>
            <a:lumOff val="5154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KBC 
B . Kosa
</a:t>
          </a:r>
        </a:p>
      </dsp:txBody>
      <dsp:txXfrm>
        <a:off x="868807" y="2043960"/>
        <a:ext cx="997263" cy="9972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16B62-10EE-4F73-8FE1-FD8F5C00B785}">
      <dsp:nvSpPr>
        <dsp:cNvPr id="0" name=""/>
        <dsp:cNvSpPr/>
      </dsp:nvSpPr>
      <dsp:spPr>
        <a:xfrm>
          <a:off x="2517973" y="423"/>
          <a:ext cx="9285583" cy="27567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Zavod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gerijatriju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palijativno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zbrinjavanje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Beogradu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centar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organizaciju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koordinaciju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gerijatrijskog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palijativnog</a:t>
          </a:r>
          <a:r>
            <a:rPr lang="en-US" sz="1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zbrinjavanja</a:t>
          </a:r>
          <a:endParaRPr lang="en-US" sz="16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službi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kućno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negu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svim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domovima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zdravlja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u JLS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imaju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preko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25.000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Mogućnost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osnivanja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mobilnih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palijativnih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timova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jedan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100.000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endParaRPr lang="en-US" sz="1600" b="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Mogućnost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organizovanja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dnevnog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centra za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palijativnu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negu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jedan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 b="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150.000 </a:t>
          </a:r>
          <a:r>
            <a:rPr lang="en-US" sz="1600" b="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stanovnika</a:t>
          </a:r>
          <a:endParaRPr lang="en-US" sz="1600" b="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17973" y="345011"/>
        <a:ext cx="8251819" cy="2067529"/>
      </dsp:txXfrm>
    </dsp:sp>
    <dsp:sp modelId="{A9764A2C-25ED-4DB4-9D9E-ED1F493DB46C}">
      <dsp:nvSpPr>
        <dsp:cNvPr id="0" name=""/>
        <dsp:cNvSpPr/>
      </dsp:nvSpPr>
      <dsp:spPr>
        <a:xfrm>
          <a:off x="5754" y="267372"/>
          <a:ext cx="2512219" cy="2222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Primarni nivo zdravstvene zaštite
</a:t>
          </a:r>
        </a:p>
      </dsp:txBody>
      <dsp:txXfrm>
        <a:off x="114263" y="375881"/>
        <a:ext cx="2295201" cy="2005790"/>
      </dsp:txXfrm>
    </dsp:sp>
    <dsp:sp modelId="{AAD39D97-409F-4E69-A79B-5A6B10A84A17}">
      <dsp:nvSpPr>
        <dsp:cNvPr id="0" name=""/>
        <dsp:cNvSpPr/>
      </dsp:nvSpPr>
      <dsp:spPr>
        <a:xfrm>
          <a:off x="2640625" y="2979834"/>
          <a:ext cx="9168686" cy="22228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u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Kovinu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postaje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SB za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dugotrajno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endParaRPr lang="en-US" sz="16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Požega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Prijepolje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(Nova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Varoš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stacionar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Sjenica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OB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Majdanpek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dugoročno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cela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bolnica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Stacionarni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kapaciteti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40625" y="3257685"/>
        <a:ext cx="8335133" cy="1667106"/>
      </dsp:txXfrm>
    </dsp:sp>
    <dsp:sp modelId="{1DDD11F2-E15F-4634-BBD7-C8956360DB8B}">
      <dsp:nvSpPr>
        <dsp:cNvPr id="0" name=""/>
        <dsp:cNvSpPr/>
      </dsp:nvSpPr>
      <dsp:spPr>
        <a:xfrm>
          <a:off x="0" y="2953558"/>
          <a:ext cx="2637602" cy="2222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Bolnički nivo zdravstvene zaštite 
</a:t>
          </a:r>
        </a:p>
      </dsp:txBody>
      <dsp:txXfrm>
        <a:off x="108509" y="3062067"/>
        <a:ext cx="2420584" cy="20057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756BE-B89A-446D-832F-88AECE2B77D3}">
      <dsp:nvSpPr>
        <dsp:cNvPr id="0" name=""/>
        <dsp:cNvSpPr/>
      </dsp:nvSpPr>
      <dsp:spPr>
        <a:xfrm>
          <a:off x="2846359" y="3578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AP Vojvodina - 
</a:t>
          </a:r>
          <a:endParaRPr lang="en-US" sz="11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92472" y="49691"/>
        <a:ext cx="1361048" cy="852402"/>
      </dsp:txXfrm>
    </dsp:sp>
    <dsp:sp modelId="{427B3D2B-7B60-48C9-950C-E3B093D6E71C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2960320" y="125259"/>
              </a:moveTo>
              <a:arcTo wR="2224407" hR="2224407" stAng="17359170" swAng="15001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8590A-8263-4FC6-9BAC-FBB32477A2F5}">
      <dsp:nvSpPr>
        <dsp:cNvPr id="0" name=""/>
        <dsp:cNvSpPr/>
      </dsp:nvSpPr>
      <dsp:spPr>
        <a:xfrm>
          <a:off x="4772752" y="1115782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i="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Regiona Šumadija i Centralna Srbija - 
</a:t>
          </a:r>
          <a:endParaRPr lang="en-US" sz="11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18865" y="1161895"/>
        <a:ext cx="1361048" cy="852402"/>
      </dsp:txXfrm>
    </dsp:sp>
    <dsp:sp modelId="{F3718667-E054-4C41-91E8-01C341BC0D1E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4358436" y="1596785"/>
              </a:moveTo>
              <a:arcTo wR="2224407" hR="2224407" stAng="20616677" swAng="19666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9FDE3-1028-4F5F-B861-A34430A81C5F}">
      <dsp:nvSpPr>
        <dsp:cNvPr id="0" name=""/>
        <dsp:cNvSpPr/>
      </dsp:nvSpPr>
      <dsp:spPr>
        <a:xfrm>
          <a:off x="4772752" y="3340189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</a:t>
          </a:r>
          <a:r>
            <a:rPr lang="sr-Latn-R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čna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
</a:t>
          </a:r>
          <a:endParaRPr lang="en-US" sz="11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18865" y="3386302"/>
        <a:ext cx="1361048" cy="852402"/>
      </dsp:txXfrm>
    </dsp:sp>
    <dsp:sp modelId="{D00380CD-B10E-4585-A577-864DB1E31562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3778578" y="3815803"/>
              </a:moveTo>
              <a:arcTo wR="2224407" hR="2224407" stAng="2740680" swAng="15001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6169E-AB2B-4EEE-8F74-ECBCE3E73FA1}">
      <dsp:nvSpPr>
        <dsp:cNvPr id="0" name=""/>
        <dsp:cNvSpPr/>
      </dsp:nvSpPr>
      <dsp:spPr>
        <a:xfrm>
          <a:off x="2846359" y="4452393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</a:t>
          </a:r>
          <a:r>
            <a:rPr lang="sr-Latn-R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žna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
</a:t>
          </a:r>
        </a:p>
      </dsp:txBody>
      <dsp:txXfrm>
        <a:off x="2892472" y="4498506"/>
        <a:ext cx="1361048" cy="852402"/>
      </dsp:txXfrm>
    </dsp:sp>
    <dsp:sp modelId="{CF765BF5-4575-44B9-8F77-2BA654A1FE46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1488494" y="4323555"/>
              </a:moveTo>
              <a:arcTo wR="2224407" hR="2224407" stAng="6559170" swAng="15001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BEA0B-F102-4209-920D-E21656C2DEDE}">
      <dsp:nvSpPr>
        <dsp:cNvPr id="0" name=""/>
        <dsp:cNvSpPr/>
      </dsp:nvSpPr>
      <dsp:spPr>
        <a:xfrm>
          <a:off x="919965" y="3340189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Regiona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
</a:t>
          </a:r>
          <a:endParaRPr lang="en-US" sz="11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66078" y="3386302"/>
        <a:ext cx="1361048" cy="852402"/>
      </dsp:txXfrm>
    </dsp:sp>
    <dsp:sp modelId="{E8593C6E-3238-4658-BADD-6371EA6A216E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90378" y="2852029"/>
              </a:moveTo>
              <a:arcTo wR="2224407" hR="2224407" stAng="9816677" swAng="19666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643A2-35FF-40A2-9781-A599456CD583}">
      <dsp:nvSpPr>
        <dsp:cNvPr id="0" name=""/>
        <dsp:cNvSpPr/>
      </dsp:nvSpPr>
      <dsp:spPr>
        <a:xfrm>
          <a:off x="919965" y="1115782"/>
          <a:ext cx="1453274" cy="944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AU Regiona Beograd - Beograd
</a:t>
          </a:r>
          <a:endParaRPr lang="en-US" sz="11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66078" y="1161895"/>
        <a:ext cx="1361048" cy="852402"/>
      </dsp:txXfrm>
    </dsp:sp>
    <dsp:sp modelId="{1CED0094-DCDE-489C-9E4E-0631A353C9D7}">
      <dsp:nvSpPr>
        <dsp:cNvPr id="0" name=""/>
        <dsp:cNvSpPr/>
      </dsp:nvSpPr>
      <dsp:spPr>
        <a:xfrm>
          <a:off x="1348588" y="475892"/>
          <a:ext cx="4448815" cy="4448815"/>
        </a:xfrm>
        <a:custGeom>
          <a:avLst/>
          <a:gdLst/>
          <a:ahLst/>
          <a:cxnLst/>
          <a:rect l="0" t="0" r="0" b="0"/>
          <a:pathLst>
            <a:path>
              <a:moveTo>
                <a:pt x="670236" y="633011"/>
              </a:moveTo>
              <a:arcTo wR="2224407" hR="2224407" stAng="13540680" swAng="15001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06733-5C87-4D03-A79B-C7C4E60648AC}">
      <dsp:nvSpPr>
        <dsp:cNvPr id="0" name=""/>
        <dsp:cNvSpPr/>
      </dsp:nvSpPr>
      <dsp:spPr>
        <a:xfrm>
          <a:off x="7743590" y="1287059"/>
          <a:ext cx="153752" cy="2069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9848"/>
              </a:lnTo>
              <a:lnTo>
                <a:pt x="153752" y="20698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1E073-9829-4DC6-AD01-097E034F1C16}">
      <dsp:nvSpPr>
        <dsp:cNvPr id="0" name=""/>
        <dsp:cNvSpPr/>
      </dsp:nvSpPr>
      <dsp:spPr>
        <a:xfrm>
          <a:off x="7743590" y="1287059"/>
          <a:ext cx="167013" cy="130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705"/>
              </a:lnTo>
              <a:lnTo>
                <a:pt x="167013" y="130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F3785-C86E-4871-A3EE-FC57F2709A8E}">
      <dsp:nvSpPr>
        <dsp:cNvPr id="0" name=""/>
        <dsp:cNvSpPr/>
      </dsp:nvSpPr>
      <dsp:spPr>
        <a:xfrm>
          <a:off x="7743590" y="1287059"/>
          <a:ext cx="153752" cy="543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339"/>
              </a:lnTo>
              <a:lnTo>
                <a:pt x="153752" y="543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D36FA-C34D-4534-8760-9F589B3E6F6C}">
      <dsp:nvSpPr>
        <dsp:cNvPr id="0" name=""/>
        <dsp:cNvSpPr/>
      </dsp:nvSpPr>
      <dsp:spPr>
        <a:xfrm>
          <a:off x="4758090" y="496529"/>
          <a:ext cx="3430868" cy="233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09"/>
              </a:lnTo>
              <a:lnTo>
                <a:pt x="3430868" y="116909"/>
              </a:lnTo>
              <a:lnTo>
                <a:pt x="3430868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CECDA-FCAA-44EF-BA07-594AFB663B57}">
      <dsp:nvSpPr>
        <dsp:cNvPr id="0" name=""/>
        <dsp:cNvSpPr/>
      </dsp:nvSpPr>
      <dsp:spPr>
        <a:xfrm>
          <a:off x="6283373" y="1287059"/>
          <a:ext cx="185842" cy="130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705"/>
              </a:lnTo>
              <a:lnTo>
                <a:pt x="185842" y="130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2E5BE-5453-4E1A-9B1A-F798211CB566}">
      <dsp:nvSpPr>
        <dsp:cNvPr id="0" name=""/>
        <dsp:cNvSpPr/>
      </dsp:nvSpPr>
      <dsp:spPr>
        <a:xfrm>
          <a:off x="6283373" y="1287059"/>
          <a:ext cx="185842" cy="512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174"/>
              </a:lnTo>
              <a:lnTo>
                <a:pt x="185842" y="5121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D9740-14B9-4073-B2A4-25296986B1BF}">
      <dsp:nvSpPr>
        <dsp:cNvPr id="0" name=""/>
        <dsp:cNvSpPr/>
      </dsp:nvSpPr>
      <dsp:spPr>
        <a:xfrm>
          <a:off x="4758090" y="496529"/>
          <a:ext cx="2020863" cy="233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09"/>
              </a:lnTo>
              <a:lnTo>
                <a:pt x="2020863" y="116909"/>
              </a:lnTo>
              <a:lnTo>
                <a:pt x="2020863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9846-9E80-42B4-8816-1583C134360C}">
      <dsp:nvSpPr>
        <dsp:cNvPr id="0" name=""/>
        <dsp:cNvSpPr/>
      </dsp:nvSpPr>
      <dsp:spPr>
        <a:xfrm>
          <a:off x="4923578" y="1287059"/>
          <a:ext cx="164909" cy="3607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7830"/>
              </a:lnTo>
              <a:lnTo>
                <a:pt x="164909" y="3607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7A911-B72B-4FBA-B8B0-FFC1C89E240A}">
      <dsp:nvSpPr>
        <dsp:cNvPr id="0" name=""/>
        <dsp:cNvSpPr/>
      </dsp:nvSpPr>
      <dsp:spPr>
        <a:xfrm>
          <a:off x="4923578" y="1287059"/>
          <a:ext cx="167013" cy="2883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766"/>
              </a:lnTo>
              <a:lnTo>
                <a:pt x="167013" y="28837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5AB51-88E2-44EB-8513-0A608948091E}">
      <dsp:nvSpPr>
        <dsp:cNvPr id="0" name=""/>
        <dsp:cNvSpPr/>
      </dsp:nvSpPr>
      <dsp:spPr>
        <a:xfrm>
          <a:off x="4923578" y="1287059"/>
          <a:ext cx="159787" cy="2069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9848"/>
              </a:lnTo>
              <a:lnTo>
                <a:pt x="159787" y="20698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E8438-038A-45EE-837B-0947D66BE81C}">
      <dsp:nvSpPr>
        <dsp:cNvPr id="0" name=""/>
        <dsp:cNvSpPr/>
      </dsp:nvSpPr>
      <dsp:spPr>
        <a:xfrm>
          <a:off x="4923578" y="1287059"/>
          <a:ext cx="167013" cy="130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705"/>
              </a:lnTo>
              <a:lnTo>
                <a:pt x="167013" y="130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B089B-D916-4C07-B915-E0E92BAB1D89}">
      <dsp:nvSpPr>
        <dsp:cNvPr id="0" name=""/>
        <dsp:cNvSpPr/>
      </dsp:nvSpPr>
      <dsp:spPr>
        <a:xfrm>
          <a:off x="4923578" y="1287059"/>
          <a:ext cx="159787" cy="385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45"/>
              </a:lnTo>
              <a:lnTo>
                <a:pt x="159787" y="3856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43C18-B069-4601-A4D5-91343E5953FC}">
      <dsp:nvSpPr>
        <dsp:cNvPr id="0" name=""/>
        <dsp:cNvSpPr/>
      </dsp:nvSpPr>
      <dsp:spPr>
        <a:xfrm>
          <a:off x="4758090" y="496529"/>
          <a:ext cx="610857" cy="233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09"/>
              </a:lnTo>
              <a:lnTo>
                <a:pt x="610857" y="116909"/>
              </a:lnTo>
              <a:lnTo>
                <a:pt x="610857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E93BB-B193-4D98-B0BF-CF2D399B0FE4}">
      <dsp:nvSpPr>
        <dsp:cNvPr id="0" name=""/>
        <dsp:cNvSpPr/>
      </dsp:nvSpPr>
      <dsp:spPr>
        <a:xfrm>
          <a:off x="3576336" y="1287059"/>
          <a:ext cx="235667" cy="12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248"/>
              </a:lnTo>
              <a:lnTo>
                <a:pt x="235667" y="12702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A1BCB-139B-4E74-9291-F5F46555686A}">
      <dsp:nvSpPr>
        <dsp:cNvPr id="0" name=""/>
        <dsp:cNvSpPr/>
      </dsp:nvSpPr>
      <dsp:spPr>
        <a:xfrm>
          <a:off x="3576336" y="1287059"/>
          <a:ext cx="167013" cy="512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174"/>
              </a:lnTo>
              <a:lnTo>
                <a:pt x="167013" y="5121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109C9-1A10-4E62-95BB-CA4B975965D2}">
      <dsp:nvSpPr>
        <dsp:cNvPr id="0" name=""/>
        <dsp:cNvSpPr/>
      </dsp:nvSpPr>
      <dsp:spPr>
        <a:xfrm>
          <a:off x="4021705" y="496529"/>
          <a:ext cx="736384" cy="233818"/>
        </a:xfrm>
        <a:custGeom>
          <a:avLst/>
          <a:gdLst/>
          <a:ahLst/>
          <a:cxnLst/>
          <a:rect l="0" t="0" r="0" b="0"/>
          <a:pathLst>
            <a:path>
              <a:moveTo>
                <a:pt x="736384" y="0"/>
              </a:moveTo>
              <a:lnTo>
                <a:pt x="736384" y="116909"/>
              </a:lnTo>
              <a:lnTo>
                <a:pt x="0" y="116909"/>
              </a:lnTo>
              <a:lnTo>
                <a:pt x="0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8EBD1-24A0-469A-A8E3-A50ED58A1F0C}">
      <dsp:nvSpPr>
        <dsp:cNvPr id="0" name=""/>
        <dsp:cNvSpPr/>
      </dsp:nvSpPr>
      <dsp:spPr>
        <a:xfrm>
          <a:off x="2674463" y="496529"/>
          <a:ext cx="2083626" cy="233818"/>
        </a:xfrm>
        <a:custGeom>
          <a:avLst/>
          <a:gdLst/>
          <a:ahLst/>
          <a:cxnLst/>
          <a:rect l="0" t="0" r="0" b="0"/>
          <a:pathLst>
            <a:path>
              <a:moveTo>
                <a:pt x="2083626" y="0"/>
              </a:moveTo>
              <a:lnTo>
                <a:pt x="2083626" y="116909"/>
              </a:lnTo>
              <a:lnTo>
                <a:pt x="0" y="116909"/>
              </a:lnTo>
              <a:lnTo>
                <a:pt x="0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18843-A3B0-4AFF-96FA-425F84D8A938}">
      <dsp:nvSpPr>
        <dsp:cNvPr id="0" name=""/>
        <dsp:cNvSpPr/>
      </dsp:nvSpPr>
      <dsp:spPr>
        <a:xfrm>
          <a:off x="881852" y="1287059"/>
          <a:ext cx="167013" cy="4464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4826"/>
              </a:lnTo>
              <a:lnTo>
                <a:pt x="167013" y="44648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1362C-5E57-4C1F-83C3-F026539E00DE}">
      <dsp:nvSpPr>
        <dsp:cNvPr id="0" name=""/>
        <dsp:cNvSpPr/>
      </dsp:nvSpPr>
      <dsp:spPr>
        <a:xfrm>
          <a:off x="881852" y="1287059"/>
          <a:ext cx="167013" cy="3674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4296"/>
              </a:lnTo>
              <a:lnTo>
                <a:pt x="167013" y="3674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38B03-5ADE-40C2-82DA-5C625CAEEDDA}">
      <dsp:nvSpPr>
        <dsp:cNvPr id="0" name=""/>
        <dsp:cNvSpPr/>
      </dsp:nvSpPr>
      <dsp:spPr>
        <a:xfrm>
          <a:off x="881852" y="1287059"/>
          <a:ext cx="167013" cy="2883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766"/>
              </a:lnTo>
              <a:lnTo>
                <a:pt x="167013" y="28837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5B941-058C-4CD4-8E6E-E4CA84512E42}">
      <dsp:nvSpPr>
        <dsp:cNvPr id="0" name=""/>
        <dsp:cNvSpPr/>
      </dsp:nvSpPr>
      <dsp:spPr>
        <a:xfrm>
          <a:off x="881852" y="1287059"/>
          <a:ext cx="167013" cy="2093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235"/>
              </a:lnTo>
              <a:lnTo>
                <a:pt x="167013" y="20932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7C30F-3558-4A52-A1BC-85BA9BAD5054}">
      <dsp:nvSpPr>
        <dsp:cNvPr id="0" name=""/>
        <dsp:cNvSpPr/>
      </dsp:nvSpPr>
      <dsp:spPr>
        <a:xfrm>
          <a:off x="881852" y="1287059"/>
          <a:ext cx="167013" cy="130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705"/>
              </a:lnTo>
              <a:lnTo>
                <a:pt x="167013" y="130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9489B-524C-48CA-98F4-1FC34D731D02}">
      <dsp:nvSpPr>
        <dsp:cNvPr id="0" name=""/>
        <dsp:cNvSpPr/>
      </dsp:nvSpPr>
      <dsp:spPr>
        <a:xfrm>
          <a:off x="881852" y="1287059"/>
          <a:ext cx="167013" cy="512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174"/>
              </a:lnTo>
              <a:lnTo>
                <a:pt x="167013" y="5121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545E7-4B24-4239-9C10-CBCCA0825769}">
      <dsp:nvSpPr>
        <dsp:cNvPr id="0" name=""/>
        <dsp:cNvSpPr/>
      </dsp:nvSpPr>
      <dsp:spPr>
        <a:xfrm>
          <a:off x="1327221" y="496529"/>
          <a:ext cx="3430868" cy="233818"/>
        </a:xfrm>
        <a:custGeom>
          <a:avLst/>
          <a:gdLst/>
          <a:ahLst/>
          <a:cxnLst/>
          <a:rect l="0" t="0" r="0" b="0"/>
          <a:pathLst>
            <a:path>
              <a:moveTo>
                <a:pt x="3430868" y="0"/>
              </a:moveTo>
              <a:lnTo>
                <a:pt x="3430868" y="116909"/>
              </a:lnTo>
              <a:lnTo>
                <a:pt x="0" y="116909"/>
              </a:lnTo>
              <a:lnTo>
                <a:pt x="0" y="233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993C5-2A48-4D41-AB19-0C4DC9248100}">
      <dsp:nvSpPr>
        <dsp:cNvPr id="0" name=""/>
        <dsp:cNvSpPr/>
      </dsp:nvSpPr>
      <dsp:spPr>
        <a:xfrm>
          <a:off x="4201379" y="3071"/>
          <a:ext cx="1113423" cy="4934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endParaRPr lang="sr-Latn-RS" sz="16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JZS </a:t>
          </a:r>
          <a:r>
            <a:rPr lang="en-US" sz="16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Batut</a:t>
          </a:r>
          <a:r>
            <a:rPr lang="en-US" sz="16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4201379" y="3071"/>
        <a:ext cx="1113423" cy="493458"/>
      </dsp:txXfrm>
    </dsp:sp>
    <dsp:sp modelId="{0214BD85-FCF5-4F80-900C-0272B482A3A0}">
      <dsp:nvSpPr>
        <dsp:cNvPr id="0" name=""/>
        <dsp:cNvSpPr/>
      </dsp:nvSpPr>
      <dsp:spPr>
        <a:xfrm>
          <a:off x="770510" y="730348"/>
          <a:ext cx="1113423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Novi Sad</a:t>
          </a:r>
        </a:p>
      </dsp:txBody>
      <dsp:txXfrm>
        <a:off x="770510" y="730348"/>
        <a:ext cx="1113423" cy="556711"/>
      </dsp:txXfrm>
    </dsp:sp>
    <dsp:sp modelId="{796D358D-26A0-409D-BF27-74D0F6B9D24D}">
      <dsp:nvSpPr>
        <dsp:cNvPr id="0" name=""/>
        <dsp:cNvSpPr/>
      </dsp:nvSpPr>
      <dsp:spPr>
        <a:xfrm>
          <a:off x="1048866" y="1520878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Subotica
</a:t>
          </a:r>
        </a:p>
      </dsp:txBody>
      <dsp:txXfrm>
        <a:off x="1048866" y="1520878"/>
        <a:ext cx="1113423" cy="556711"/>
      </dsp:txXfrm>
    </dsp:sp>
    <dsp:sp modelId="{29920F39-468F-41DE-AB6D-01BD0B1EBD7F}">
      <dsp:nvSpPr>
        <dsp:cNvPr id="0" name=""/>
        <dsp:cNvSpPr/>
      </dsp:nvSpPr>
      <dsp:spPr>
        <a:xfrm>
          <a:off x="1048866" y="231140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Sombor
</a:t>
          </a:r>
        </a:p>
      </dsp:txBody>
      <dsp:txXfrm>
        <a:off x="1048866" y="2311409"/>
        <a:ext cx="1113423" cy="556711"/>
      </dsp:txXfrm>
    </dsp:sp>
    <dsp:sp modelId="{9BBEA4D7-02AE-47FB-AC87-C30C0828ED86}">
      <dsp:nvSpPr>
        <dsp:cNvPr id="0" name=""/>
        <dsp:cNvSpPr/>
      </dsp:nvSpPr>
      <dsp:spPr>
        <a:xfrm>
          <a:off x="1048866" y="310193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Sremska Mitrovica
</a:t>
          </a:r>
        </a:p>
      </dsp:txBody>
      <dsp:txXfrm>
        <a:off x="1048866" y="3101939"/>
        <a:ext cx="1113423" cy="556711"/>
      </dsp:txXfrm>
    </dsp:sp>
    <dsp:sp modelId="{C55698E5-5FC5-483C-A6DF-1248DBC62ECE}">
      <dsp:nvSpPr>
        <dsp:cNvPr id="0" name=""/>
        <dsp:cNvSpPr/>
      </dsp:nvSpPr>
      <dsp:spPr>
        <a:xfrm>
          <a:off x="1048866" y="3892470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Kikinda
</a:t>
          </a:r>
        </a:p>
      </dsp:txBody>
      <dsp:txXfrm>
        <a:off x="1048866" y="3892470"/>
        <a:ext cx="1113423" cy="556711"/>
      </dsp:txXfrm>
    </dsp:sp>
    <dsp:sp modelId="{F8643C46-8562-42C0-900E-A2FD021FB731}">
      <dsp:nvSpPr>
        <dsp:cNvPr id="0" name=""/>
        <dsp:cNvSpPr/>
      </dsp:nvSpPr>
      <dsp:spPr>
        <a:xfrm>
          <a:off x="1048866" y="4683000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Zrenjanin</a:t>
          </a: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1048866" y="4683000"/>
        <a:ext cx="1113423" cy="556711"/>
      </dsp:txXfrm>
    </dsp:sp>
    <dsp:sp modelId="{DC9BF023-8C62-48A5-B3CE-57F75131915B}">
      <dsp:nvSpPr>
        <dsp:cNvPr id="0" name=""/>
        <dsp:cNvSpPr/>
      </dsp:nvSpPr>
      <dsp:spPr>
        <a:xfrm>
          <a:off x="1048866" y="5473530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Pančevo
</a:t>
          </a:r>
        </a:p>
      </dsp:txBody>
      <dsp:txXfrm>
        <a:off x="1048866" y="5473530"/>
        <a:ext cx="1113423" cy="556711"/>
      </dsp:txXfrm>
    </dsp:sp>
    <dsp:sp modelId="{407B6ADE-948D-416F-B070-50B5961F00C9}">
      <dsp:nvSpPr>
        <dsp:cNvPr id="0" name=""/>
        <dsp:cNvSpPr/>
      </dsp:nvSpPr>
      <dsp:spPr>
        <a:xfrm>
          <a:off x="2117752" y="730348"/>
          <a:ext cx="1113423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GZJZ Beograd
</a:t>
          </a:r>
        </a:p>
      </dsp:txBody>
      <dsp:txXfrm>
        <a:off x="2117752" y="730348"/>
        <a:ext cx="1113423" cy="556711"/>
      </dsp:txXfrm>
    </dsp:sp>
    <dsp:sp modelId="{13598340-2B95-4AB7-BE18-3456D1B1E028}">
      <dsp:nvSpPr>
        <dsp:cNvPr id="0" name=""/>
        <dsp:cNvSpPr/>
      </dsp:nvSpPr>
      <dsp:spPr>
        <a:xfrm>
          <a:off x="3464994" y="730348"/>
          <a:ext cx="1113423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RS" sz="10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ZJZ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3464994" y="730348"/>
        <a:ext cx="1113423" cy="556711"/>
      </dsp:txXfrm>
    </dsp:sp>
    <dsp:sp modelId="{812DED64-1766-41F5-8668-5EED70438A1B}">
      <dsp:nvSpPr>
        <dsp:cNvPr id="0" name=""/>
        <dsp:cNvSpPr/>
      </dsp:nvSpPr>
      <dsp:spPr>
        <a:xfrm>
          <a:off x="3743350" y="1520878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Šabac
</a:t>
          </a:r>
        </a:p>
      </dsp:txBody>
      <dsp:txXfrm>
        <a:off x="3743350" y="1520878"/>
        <a:ext cx="1113423" cy="556711"/>
      </dsp:txXfrm>
    </dsp:sp>
    <dsp:sp modelId="{689C6F11-18BB-4056-AC98-82E5C6BAD1DD}">
      <dsp:nvSpPr>
        <dsp:cNvPr id="0" name=""/>
        <dsp:cNvSpPr/>
      </dsp:nvSpPr>
      <dsp:spPr>
        <a:xfrm>
          <a:off x="3812003" y="2278952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Valjevo</a:t>
          </a:r>
          <a:r>
            <a:rPr lang="en-US" sz="10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3812003" y="2278952"/>
        <a:ext cx="1113423" cy="556711"/>
      </dsp:txXfrm>
    </dsp:sp>
    <dsp:sp modelId="{60BB1D66-1B60-4447-8F81-10ECE565C11B}">
      <dsp:nvSpPr>
        <dsp:cNvPr id="0" name=""/>
        <dsp:cNvSpPr/>
      </dsp:nvSpPr>
      <dsp:spPr>
        <a:xfrm>
          <a:off x="4812236" y="730348"/>
          <a:ext cx="1113423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Šumadija i Centralna Srbija
Kragujevac</a:t>
          </a:r>
          <a:r>
            <a:rPr lang="pl-PL" sz="6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en-US" sz="6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12236" y="730348"/>
        <a:ext cx="1113423" cy="556711"/>
      </dsp:txXfrm>
    </dsp:sp>
    <dsp:sp modelId="{19008D8C-CF0B-4427-AA4B-E7A03EC6A2C3}">
      <dsp:nvSpPr>
        <dsp:cNvPr id="0" name=""/>
        <dsp:cNvSpPr/>
      </dsp:nvSpPr>
      <dsp:spPr>
        <a:xfrm>
          <a:off x="5083366" y="139434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Kruševac
</a:t>
          </a:r>
        </a:p>
      </dsp:txBody>
      <dsp:txXfrm>
        <a:off x="5083366" y="1394349"/>
        <a:ext cx="1113423" cy="556711"/>
      </dsp:txXfrm>
    </dsp:sp>
    <dsp:sp modelId="{3647111D-2E73-4774-B8B3-ECF76D00F113}">
      <dsp:nvSpPr>
        <dsp:cNvPr id="0" name=""/>
        <dsp:cNvSpPr/>
      </dsp:nvSpPr>
      <dsp:spPr>
        <a:xfrm>
          <a:off x="5090592" y="231140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Ćuprija
</a:t>
          </a:r>
        </a:p>
      </dsp:txBody>
      <dsp:txXfrm>
        <a:off x="5090592" y="2311409"/>
        <a:ext cx="1113423" cy="556711"/>
      </dsp:txXfrm>
    </dsp:sp>
    <dsp:sp modelId="{5DE739B6-C72C-44CB-8247-8F289953C010}">
      <dsp:nvSpPr>
        <dsp:cNvPr id="0" name=""/>
        <dsp:cNvSpPr/>
      </dsp:nvSpPr>
      <dsp:spPr>
        <a:xfrm>
          <a:off x="5083366" y="3078552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Čačak
</a:t>
          </a:r>
        </a:p>
      </dsp:txBody>
      <dsp:txXfrm>
        <a:off x="5083366" y="3078552"/>
        <a:ext cx="1113423" cy="556711"/>
      </dsp:txXfrm>
    </dsp:sp>
    <dsp:sp modelId="{4F661987-3722-49C4-A11E-57D80F836BD8}">
      <dsp:nvSpPr>
        <dsp:cNvPr id="0" name=""/>
        <dsp:cNvSpPr/>
      </dsp:nvSpPr>
      <dsp:spPr>
        <a:xfrm>
          <a:off x="5090592" y="3892470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Kraljevo
</a:t>
          </a:r>
        </a:p>
      </dsp:txBody>
      <dsp:txXfrm>
        <a:off x="5090592" y="3892470"/>
        <a:ext cx="1113423" cy="556711"/>
      </dsp:txXfrm>
    </dsp:sp>
    <dsp:sp modelId="{8447689F-3FBC-4EEE-8E9A-66914C24F760}">
      <dsp:nvSpPr>
        <dsp:cNvPr id="0" name=""/>
        <dsp:cNvSpPr/>
      </dsp:nvSpPr>
      <dsp:spPr>
        <a:xfrm>
          <a:off x="5088487" y="4616534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Novi Pazar
</a:t>
          </a:r>
        </a:p>
      </dsp:txBody>
      <dsp:txXfrm>
        <a:off x="5088487" y="4616534"/>
        <a:ext cx="1113423" cy="556711"/>
      </dsp:txXfrm>
    </dsp:sp>
    <dsp:sp modelId="{6612D37E-9D0E-423E-862E-8B2468E383C2}">
      <dsp:nvSpPr>
        <dsp:cNvPr id="0" name=""/>
        <dsp:cNvSpPr/>
      </dsp:nvSpPr>
      <dsp:spPr>
        <a:xfrm>
          <a:off x="6159478" y="730348"/>
          <a:ext cx="1238950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RS" sz="10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JZ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Istočna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Zaječar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sr-Cyrl-RS" sz="10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159478" y="730348"/>
        <a:ext cx="1238950" cy="556711"/>
      </dsp:txXfrm>
    </dsp:sp>
    <dsp:sp modelId="{57ACBCD9-2AD0-48F6-BBA7-ED2B8CB579B0}">
      <dsp:nvSpPr>
        <dsp:cNvPr id="0" name=""/>
        <dsp:cNvSpPr/>
      </dsp:nvSpPr>
      <dsp:spPr>
        <a:xfrm>
          <a:off x="6469216" y="1520878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Smederevo
</a:t>
          </a:r>
        </a:p>
      </dsp:txBody>
      <dsp:txXfrm>
        <a:off x="6469216" y="1520878"/>
        <a:ext cx="1113423" cy="556711"/>
      </dsp:txXfrm>
    </dsp:sp>
    <dsp:sp modelId="{1817906D-417C-4A7A-8AC9-F275223C5C67}">
      <dsp:nvSpPr>
        <dsp:cNvPr id="0" name=""/>
        <dsp:cNvSpPr/>
      </dsp:nvSpPr>
      <dsp:spPr>
        <a:xfrm>
          <a:off x="6469216" y="231140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Požarevac</a:t>
          </a: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6469216" y="2311409"/>
        <a:ext cx="1113423" cy="556711"/>
      </dsp:txXfrm>
    </dsp:sp>
    <dsp:sp modelId="{45207C4E-6007-4577-87DF-D0E830E7116C}">
      <dsp:nvSpPr>
        <dsp:cNvPr id="0" name=""/>
        <dsp:cNvSpPr/>
      </dsp:nvSpPr>
      <dsp:spPr>
        <a:xfrm>
          <a:off x="7632247" y="730348"/>
          <a:ext cx="1113423" cy="55671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IJZ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000" b="1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</a:t>
          </a:r>
          <a:r>
            <a:rPr lang="en-US" sz="1000" b="1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7632247" y="730348"/>
        <a:ext cx="1113423" cy="556711"/>
      </dsp:txXfrm>
    </dsp:sp>
    <dsp:sp modelId="{5D47FAE6-E94D-4AA1-AEE8-558486CD2C8E}">
      <dsp:nvSpPr>
        <dsp:cNvPr id="0" name=""/>
        <dsp:cNvSpPr/>
      </dsp:nvSpPr>
      <dsp:spPr>
        <a:xfrm>
          <a:off x="7897342" y="1552043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Pirot
</a:t>
          </a:r>
        </a:p>
      </dsp:txBody>
      <dsp:txXfrm>
        <a:off x="7897342" y="1552043"/>
        <a:ext cx="1113423" cy="556711"/>
      </dsp:txXfrm>
    </dsp:sp>
    <dsp:sp modelId="{F8776FF0-92E2-4F1D-A6F6-79104DB219AA}">
      <dsp:nvSpPr>
        <dsp:cNvPr id="0" name=""/>
        <dsp:cNvSpPr/>
      </dsp:nvSpPr>
      <dsp:spPr>
        <a:xfrm>
          <a:off x="7910603" y="2311409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Vranje
</a:t>
          </a:r>
        </a:p>
      </dsp:txBody>
      <dsp:txXfrm>
        <a:off x="7910603" y="2311409"/>
        <a:ext cx="1113423" cy="556711"/>
      </dsp:txXfrm>
    </dsp:sp>
    <dsp:sp modelId="{C0414805-74BD-4620-9CCE-E319A78F8932}">
      <dsp:nvSpPr>
        <dsp:cNvPr id="0" name=""/>
        <dsp:cNvSpPr/>
      </dsp:nvSpPr>
      <dsp:spPr>
        <a:xfrm>
          <a:off x="7897342" y="3078552"/>
          <a:ext cx="1113423" cy="556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Leskovac
</a:t>
          </a:r>
        </a:p>
      </dsp:txBody>
      <dsp:txXfrm>
        <a:off x="7897342" y="3078552"/>
        <a:ext cx="1113423" cy="556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6C2AE-C831-4E83-A269-E0756DA2F2DB}">
      <dsp:nvSpPr>
        <dsp:cNvPr id="0" name=""/>
        <dsp:cNvSpPr/>
      </dsp:nvSpPr>
      <dsp:spPr>
        <a:xfrm>
          <a:off x="0" y="460"/>
          <a:ext cx="1079325" cy="1079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5000" kern="1200"/>
            <a:t> </a:t>
          </a:r>
          <a:endParaRPr lang="en-US" sz="5000" kern="1200"/>
        </a:p>
      </dsp:txBody>
      <dsp:txXfrm>
        <a:off x="158063" y="158523"/>
        <a:ext cx="763199" cy="763199"/>
      </dsp:txXfrm>
    </dsp:sp>
    <dsp:sp modelId="{44D2DDE4-7AAF-4B1F-B1A3-4198A780478C}">
      <dsp:nvSpPr>
        <dsp:cNvPr id="0" name=""/>
        <dsp:cNvSpPr/>
      </dsp:nvSpPr>
      <dsp:spPr>
        <a:xfrm>
          <a:off x="1079325" y="515469"/>
          <a:ext cx="670116" cy="49306"/>
        </a:xfrm>
        <a:custGeom>
          <a:avLst/>
          <a:gdLst/>
          <a:ahLst/>
          <a:cxnLst/>
          <a:rect l="0" t="0" r="0" b="0"/>
          <a:pathLst>
            <a:path>
              <a:moveTo>
                <a:pt x="0" y="24653"/>
              </a:moveTo>
              <a:lnTo>
                <a:pt x="670116" y="246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97630" y="523370"/>
        <a:ext cx="33505" cy="33505"/>
      </dsp:txXfrm>
    </dsp:sp>
    <dsp:sp modelId="{7B9AF2F9-34DD-4A85-B1B0-C45A54F730EF}">
      <dsp:nvSpPr>
        <dsp:cNvPr id="0" name=""/>
        <dsp:cNvSpPr/>
      </dsp:nvSpPr>
      <dsp:spPr>
        <a:xfrm>
          <a:off x="1749441" y="460"/>
          <a:ext cx="1079325" cy="1079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5000" kern="1200"/>
            <a:t> </a:t>
          </a:r>
          <a:endParaRPr lang="en-US" sz="5000" kern="1200"/>
        </a:p>
      </dsp:txBody>
      <dsp:txXfrm>
        <a:off x="1907504" y="158523"/>
        <a:ext cx="763199" cy="763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6187D-097F-4411-B97B-2A4BBE0ACF98}">
      <dsp:nvSpPr>
        <dsp:cNvPr id="0" name=""/>
        <dsp:cNvSpPr/>
      </dsp:nvSpPr>
      <dsp:spPr>
        <a:xfrm>
          <a:off x="4265764" y="0"/>
          <a:ext cx="6535435" cy="16106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Opšta</a:t>
          </a:r>
          <a:r>
            <a:rPr lang="en-US" sz="1400" kern="1200"/>
            <a:t> </a:t>
          </a:r>
          <a:r>
            <a:rPr lang="en-US" sz="1400" kern="1200" err="1"/>
            <a:t>medicina</a:t>
          </a:r>
          <a:r>
            <a:rPr lang="en-US" sz="1400" kern="1200"/>
            <a:t> – </a:t>
          </a:r>
          <a:r>
            <a:rPr lang="en-US" sz="1400" b="1" kern="1200"/>
            <a:t>80% </a:t>
          </a:r>
          <a:r>
            <a:rPr lang="en-US" sz="1400" b="1" kern="1200" err="1"/>
            <a:t>specijalista</a:t>
          </a:r>
          <a:endParaRPr lang="en-US" sz="14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Ostale</a:t>
          </a:r>
          <a:r>
            <a:rPr lang="en-US" sz="1400" kern="1200"/>
            <a:t> </a:t>
          </a:r>
          <a:r>
            <a:rPr lang="en-US" sz="1400" kern="1200" err="1"/>
            <a:t>službe</a:t>
          </a:r>
          <a:r>
            <a:rPr lang="en-US" sz="1400" kern="1200"/>
            <a:t> – </a:t>
          </a:r>
          <a:r>
            <a:rPr lang="en-US" sz="1400" b="1" kern="1200"/>
            <a:t>100% </a:t>
          </a:r>
          <a:r>
            <a:rPr lang="en-US" sz="1400" b="1" kern="1200" err="1"/>
            <a:t>specijalista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Prenošenje</a:t>
          </a:r>
          <a:r>
            <a:rPr lang="en-US" sz="1400" kern="1200"/>
            <a:t> </a:t>
          </a:r>
          <a:r>
            <a:rPr lang="en-US" sz="1400" kern="1200" err="1"/>
            <a:t>dela</a:t>
          </a:r>
          <a:r>
            <a:rPr lang="en-US" sz="1400" kern="1200"/>
            <a:t> </a:t>
          </a:r>
          <a:r>
            <a:rPr lang="en-US" sz="1400" kern="1200" err="1"/>
            <a:t>odgovornosti</a:t>
          </a:r>
          <a:r>
            <a:rPr lang="en-US" sz="1400" kern="1200"/>
            <a:t> i </a:t>
          </a:r>
          <a:r>
            <a:rPr lang="en-US" sz="1400" kern="1200" err="1"/>
            <a:t>usluga</a:t>
          </a:r>
          <a:r>
            <a:rPr lang="en-US" sz="1400" kern="1200"/>
            <a:t> </a:t>
          </a:r>
          <a:r>
            <a:rPr lang="en-US" sz="1400" kern="1200" err="1"/>
            <a:t>na</a:t>
          </a:r>
          <a:r>
            <a:rPr lang="en-US" sz="1400" kern="1200"/>
            <a:t> </a:t>
          </a:r>
          <a:r>
            <a:rPr lang="en-US" sz="1400" kern="1200" err="1"/>
            <a:t>medicinsku</a:t>
          </a:r>
          <a:r>
            <a:rPr lang="en-US" sz="1400" kern="1200"/>
            <a:t> </a:t>
          </a:r>
          <a:r>
            <a:rPr lang="en-US" sz="1400" kern="1200" err="1"/>
            <a:t>sestru</a:t>
          </a:r>
          <a:r>
            <a:rPr lang="en-US" sz="1400" kern="1200"/>
            <a:t> </a:t>
          </a:r>
          <a:r>
            <a:rPr lang="en-US" sz="1400" kern="1200" err="1"/>
            <a:t>sa</a:t>
          </a:r>
          <a:r>
            <a:rPr lang="en-US" sz="1400" kern="1200"/>
            <a:t> </a:t>
          </a:r>
          <a:r>
            <a:rPr lang="en-US" sz="1400" kern="1200" err="1"/>
            <a:t>višim</a:t>
          </a:r>
          <a:r>
            <a:rPr lang="en-US" sz="1400" kern="1200"/>
            <a:t> / </a:t>
          </a:r>
          <a:r>
            <a:rPr lang="en-US" sz="1400" kern="1200" err="1"/>
            <a:t>visokim</a:t>
          </a:r>
          <a:r>
            <a:rPr lang="en-US" sz="1400" kern="1200"/>
            <a:t> </a:t>
          </a:r>
          <a:r>
            <a:rPr lang="en-US" sz="1400" kern="1200" err="1"/>
            <a:t>obrazovanjem</a:t>
          </a:r>
          <a:r>
            <a:rPr lang="en-US" sz="1400" kern="120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Otvaranje</a:t>
          </a:r>
          <a:r>
            <a:rPr lang="en-US" sz="1400" kern="1200"/>
            <a:t> </a:t>
          </a:r>
          <a:r>
            <a:rPr lang="en-US" sz="1400" kern="1200" err="1"/>
            <a:t>savetovališta</a:t>
          </a:r>
          <a:endParaRPr lang="en-US" sz="14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265764" y="201329"/>
        <a:ext cx="5931449" cy="1207971"/>
      </dsp:txXfrm>
    </dsp:sp>
    <dsp:sp modelId="{58B67323-BF3D-41BE-B563-70D9EFF8B439}">
      <dsp:nvSpPr>
        <dsp:cNvPr id="0" name=""/>
        <dsp:cNvSpPr/>
      </dsp:nvSpPr>
      <dsp:spPr>
        <a:xfrm>
          <a:off x="0" y="168093"/>
          <a:ext cx="4265630" cy="12720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Osnovne</a:t>
          </a:r>
          <a:r>
            <a:rPr lang="en-US" sz="1400" b="1" kern="1200"/>
            <a:t> </a:t>
          </a:r>
          <a:r>
            <a:rPr lang="en-US" sz="1400" b="1" kern="1200" err="1"/>
            <a:t>službe</a:t>
          </a:r>
          <a:r>
            <a:rPr lang="en-US" sz="1400" b="1" kern="1200"/>
            <a:t> – </a:t>
          </a:r>
          <a:r>
            <a:rPr lang="en-US" sz="1400" b="1" kern="1200" err="1"/>
            <a:t>Timovi</a:t>
          </a:r>
          <a:r>
            <a:rPr lang="en-US" sz="1400" b="1" kern="1200"/>
            <a:t> </a:t>
          </a:r>
          <a:r>
            <a:rPr lang="en-US" sz="1400" b="1" kern="1200" err="1"/>
            <a:t>izabranih</a:t>
          </a:r>
          <a:r>
            <a:rPr lang="en-US" sz="1400" b="1" kern="1200"/>
            <a:t> </a:t>
          </a:r>
          <a:r>
            <a:rPr lang="en-US" sz="1400" b="1" kern="1200" err="1"/>
            <a:t>lekara</a:t>
          </a:r>
          <a:r>
            <a:rPr lang="en-US" sz="1400" b="1" kern="1200"/>
            <a:t> </a:t>
          </a:r>
          <a:r>
            <a:rPr lang="en-US" sz="1400" b="1" kern="1200" err="1"/>
            <a:t>opšte</a:t>
          </a:r>
          <a:r>
            <a:rPr lang="en-US" sz="1400" b="1" kern="1200"/>
            <a:t> medicine, </a:t>
          </a:r>
          <a:r>
            <a:rPr lang="en-US" sz="1400" b="1" kern="1200" err="1"/>
            <a:t>pedijatrije</a:t>
          </a:r>
          <a:r>
            <a:rPr lang="en-US" sz="1400" b="1" kern="1200"/>
            <a:t>, </a:t>
          </a:r>
          <a:r>
            <a:rPr lang="en-US" sz="1400" b="1" kern="1200" err="1"/>
            <a:t>ginekologije</a:t>
          </a:r>
          <a:r>
            <a:rPr lang="en-US" sz="1400" b="1" kern="1200"/>
            <a:t>, </a:t>
          </a:r>
          <a:r>
            <a:rPr lang="en-US" sz="1400" b="1" kern="1200" err="1"/>
            <a:t>stomatologije</a:t>
          </a:r>
          <a:endParaRPr lang="en-US" sz="1400" b="1" i="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097" y="230190"/>
        <a:ext cx="4141436" cy="1147871"/>
      </dsp:txXfrm>
    </dsp:sp>
    <dsp:sp modelId="{83F07F95-2D21-46D1-A726-C221C89B8816}">
      <dsp:nvSpPr>
        <dsp:cNvPr id="0" name=""/>
        <dsp:cNvSpPr/>
      </dsp:nvSpPr>
      <dsp:spPr>
        <a:xfrm>
          <a:off x="4320479" y="1734041"/>
          <a:ext cx="6480720" cy="93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err="1"/>
            <a:t>Lekarski</a:t>
          </a:r>
          <a:r>
            <a:rPr lang="en-US" sz="1400" b="1" kern="1200"/>
            <a:t> </a:t>
          </a:r>
          <a:r>
            <a:rPr lang="en-US" sz="1400" b="1" kern="1200" err="1"/>
            <a:t>kadar</a:t>
          </a:r>
          <a:r>
            <a:rPr lang="en-US" sz="1400" b="1" kern="1200"/>
            <a:t> </a:t>
          </a:r>
          <a:r>
            <a:rPr lang="en-US" sz="1400" b="1" kern="1200" err="1"/>
            <a:t>migrira</a:t>
          </a:r>
          <a:r>
            <a:rPr lang="en-US" sz="1400" b="1" kern="1200"/>
            <a:t> u </a:t>
          </a:r>
          <a:r>
            <a:rPr lang="en-US" sz="1400" b="1" kern="1200" err="1"/>
            <a:t>bolničku</a:t>
          </a:r>
          <a:r>
            <a:rPr lang="en-US" sz="1400" b="1" kern="1200"/>
            <a:t> </a:t>
          </a:r>
          <a:r>
            <a:rPr lang="en-US" sz="1400" b="1" kern="1200" err="1"/>
            <a:t>ustanovu</a:t>
          </a:r>
          <a:r>
            <a:rPr lang="en-US" sz="1400" b="1" kern="1200"/>
            <a:t> </a:t>
          </a:r>
          <a:r>
            <a:rPr lang="en-US" sz="1400" kern="1200" err="1"/>
            <a:t>kojoj</a:t>
          </a:r>
          <a:r>
            <a:rPr lang="en-US" sz="1400" kern="1200"/>
            <a:t> </a:t>
          </a:r>
          <a:r>
            <a:rPr lang="en-US" sz="1400" kern="1200" err="1"/>
            <a:t>gravitira</a:t>
          </a:r>
          <a:r>
            <a:rPr lang="en-US" sz="1400" kern="1200"/>
            <a:t> DZ </a:t>
          </a:r>
          <a:endParaRPr lang="en-US" sz="1400" kern="120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Bolnica</a:t>
          </a:r>
          <a:r>
            <a:rPr lang="en-US" sz="1400" kern="1200"/>
            <a:t> </a:t>
          </a:r>
          <a:r>
            <a:rPr lang="en-US" sz="1400" kern="1200" err="1"/>
            <a:t>organizuje</a:t>
          </a:r>
          <a:r>
            <a:rPr lang="en-US" sz="1400" kern="1200"/>
            <a:t> </a:t>
          </a:r>
          <a:r>
            <a:rPr lang="en-US" sz="1400" kern="1200" err="1"/>
            <a:t>pokrivenost</a:t>
          </a:r>
          <a:r>
            <a:rPr lang="en-US" sz="1400" kern="1200"/>
            <a:t> </a:t>
          </a:r>
          <a:r>
            <a:rPr lang="en-US" sz="1400" kern="1200" err="1"/>
            <a:t>pripadajućih</a:t>
          </a:r>
          <a:r>
            <a:rPr lang="en-US" sz="1400" kern="1200"/>
            <a:t> </a:t>
          </a:r>
          <a:r>
            <a:rPr lang="en-US" sz="1400" kern="1200" err="1"/>
            <a:t>domova</a:t>
          </a:r>
          <a:r>
            <a:rPr lang="en-US" sz="1400" kern="1200"/>
            <a:t> </a:t>
          </a:r>
          <a:r>
            <a:rPr lang="en-US" sz="1400" kern="1200" err="1"/>
            <a:t>zdravlja</a:t>
          </a:r>
          <a:r>
            <a:rPr lang="en-US" sz="1400" kern="1200"/>
            <a:t> </a:t>
          </a:r>
          <a:r>
            <a:rPr lang="en-US" sz="1400" kern="1200" err="1"/>
            <a:t>specijalističko-konsultativnim</a:t>
          </a:r>
          <a:r>
            <a:rPr lang="en-US" sz="1400" kern="1200"/>
            <a:t> </a:t>
          </a:r>
          <a:r>
            <a:rPr lang="en-US" sz="1400" kern="1200" err="1"/>
            <a:t>uslugama</a:t>
          </a:r>
          <a:r>
            <a:rPr lang="en-US" sz="1400" kern="120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479" y="1850376"/>
        <a:ext cx="6131714" cy="698012"/>
      </dsp:txXfrm>
    </dsp:sp>
    <dsp:sp modelId="{861B6959-02BD-4629-91D9-8918A8E8D626}">
      <dsp:nvSpPr>
        <dsp:cNvPr id="0" name=""/>
        <dsp:cNvSpPr/>
      </dsp:nvSpPr>
      <dsp:spPr>
        <a:xfrm>
          <a:off x="0" y="1704231"/>
          <a:ext cx="4320480" cy="93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Specijalističko</a:t>
          </a:r>
          <a:r>
            <a:rPr lang="en-US" sz="1400" b="1" kern="1200"/>
            <a:t> -</a:t>
          </a:r>
          <a:r>
            <a:rPr lang="en-US" sz="1400" b="1" kern="1200" err="1"/>
            <a:t>konsultativna</a:t>
          </a:r>
          <a:r>
            <a:rPr lang="en-US" sz="1400" b="1" kern="1200"/>
            <a:t> </a:t>
          </a:r>
          <a:r>
            <a:rPr lang="en-US" sz="1400" b="1" kern="1200" err="1"/>
            <a:t>služba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400" b="1" kern="1200"/>
            <a:t>(interna </a:t>
          </a:r>
          <a:r>
            <a:rPr lang="en-US" sz="1400" b="1" kern="1200" err="1"/>
            <a:t>medicina</a:t>
          </a:r>
          <a:r>
            <a:rPr lang="en-US" sz="1400" b="1" kern="1200"/>
            <a:t>, </a:t>
          </a:r>
          <a:r>
            <a:rPr lang="en-US" sz="1400" b="1" kern="1200" err="1"/>
            <a:t>fizikalna</a:t>
          </a:r>
          <a:r>
            <a:rPr lang="en-US" sz="1400" b="1" kern="1200"/>
            <a:t> </a:t>
          </a:r>
          <a:r>
            <a:rPr lang="en-US" sz="1400" b="1" kern="1200" err="1"/>
            <a:t>medicina</a:t>
          </a:r>
          <a:r>
            <a:rPr lang="en-US" sz="1400" b="1" kern="1200"/>
            <a:t>, </a:t>
          </a:r>
          <a:r>
            <a:rPr lang="en-US" sz="1400" b="1" kern="1200" err="1"/>
            <a:t>oftalmologija</a:t>
          </a:r>
          <a:r>
            <a:rPr lang="en-US" sz="1400" b="1" kern="1200"/>
            <a:t>...)</a:t>
          </a:r>
          <a:endParaRPr lang="en-US" sz="14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432" y="1749663"/>
        <a:ext cx="4229616" cy="839818"/>
      </dsp:txXfrm>
    </dsp:sp>
    <dsp:sp modelId="{40D7A2E4-78BE-4923-816E-A9FD6B4CD8BD}">
      <dsp:nvSpPr>
        <dsp:cNvPr id="0" name=""/>
        <dsp:cNvSpPr/>
      </dsp:nvSpPr>
      <dsp:spPr>
        <a:xfrm>
          <a:off x="4320479" y="2727981"/>
          <a:ext cx="6480720" cy="93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err="1"/>
            <a:t>Lekarski</a:t>
          </a:r>
          <a:r>
            <a:rPr lang="en-US" sz="1400" b="1" kern="1200"/>
            <a:t> </a:t>
          </a:r>
          <a:r>
            <a:rPr lang="en-US" sz="1400" b="1" kern="1200" err="1"/>
            <a:t>kadar</a:t>
          </a:r>
          <a:r>
            <a:rPr lang="en-US" sz="1400" b="1" kern="1200"/>
            <a:t> </a:t>
          </a:r>
          <a:r>
            <a:rPr lang="en-US" sz="1400" b="1" kern="1200" err="1"/>
            <a:t>migrira</a:t>
          </a:r>
          <a:r>
            <a:rPr lang="en-US" sz="1400" b="1" kern="1200"/>
            <a:t> u </a:t>
          </a:r>
          <a:r>
            <a:rPr lang="en-US" sz="1400" b="1" kern="1200" err="1"/>
            <a:t>službu</a:t>
          </a:r>
          <a:r>
            <a:rPr lang="en-US" sz="1400" b="1" kern="1200"/>
            <a:t> </a:t>
          </a:r>
          <a:r>
            <a:rPr lang="en-US" sz="1400" b="1" kern="1200" err="1"/>
            <a:t>hitne</a:t>
          </a:r>
          <a:r>
            <a:rPr lang="en-US" sz="1400" b="1" kern="1200"/>
            <a:t> </a:t>
          </a:r>
          <a:r>
            <a:rPr lang="en-US" sz="1400" b="1" kern="1200" err="1"/>
            <a:t>medicinske</a:t>
          </a:r>
          <a:r>
            <a:rPr lang="en-US" sz="1400" b="1" kern="1200"/>
            <a:t> </a:t>
          </a:r>
          <a:r>
            <a:rPr lang="en-US" sz="1400" b="1" kern="1200" err="1"/>
            <a:t>pomoći</a:t>
          </a:r>
          <a:r>
            <a:rPr lang="en-US" sz="1400" b="1" kern="1200"/>
            <a:t> </a:t>
          </a:r>
          <a:endParaRPr lang="en-US" sz="14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Kućno</a:t>
          </a:r>
          <a:r>
            <a:rPr lang="en-US" sz="1400" kern="1200"/>
            <a:t> </a:t>
          </a:r>
          <a:r>
            <a:rPr lang="en-US" sz="1400" kern="1200" err="1"/>
            <a:t>lečenje</a:t>
          </a:r>
          <a:r>
            <a:rPr lang="en-US" sz="1400" kern="1200"/>
            <a:t> </a:t>
          </a:r>
          <a:r>
            <a:rPr lang="en-US" sz="1400" kern="1200" err="1"/>
            <a:t>pacijenata</a:t>
          </a:r>
          <a:r>
            <a:rPr lang="en-US" sz="1400" kern="1200"/>
            <a:t> </a:t>
          </a:r>
          <a:r>
            <a:rPr lang="en-US" sz="1400" kern="1200" err="1"/>
            <a:t>preuzimaju</a:t>
          </a:r>
          <a:r>
            <a:rPr lang="en-US" sz="1400" kern="1200"/>
            <a:t> </a:t>
          </a:r>
          <a:r>
            <a:rPr lang="en-US" sz="1400" b="1" kern="1200" err="1"/>
            <a:t>izabrani</a:t>
          </a:r>
          <a:r>
            <a:rPr lang="en-US" sz="1400" b="1" kern="1200"/>
            <a:t> </a:t>
          </a:r>
          <a:r>
            <a:rPr lang="en-US" sz="1400" b="1" kern="1200" err="1"/>
            <a:t>lekari</a:t>
          </a:r>
          <a:r>
            <a:rPr lang="en-US" sz="1400" b="1" kern="1200"/>
            <a:t> </a:t>
          </a:r>
          <a:r>
            <a:rPr lang="en-US" sz="1400" kern="1200"/>
            <a:t> (do 20% ra</a:t>
          </a:r>
          <a:r>
            <a:rPr lang="hr-HR" sz="1400" kern="1200"/>
            <a:t>d</a:t>
          </a:r>
          <a:r>
            <a:rPr lang="en-US" sz="1400" kern="1200" err="1"/>
            <a:t>nog</a:t>
          </a:r>
          <a:r>
            <a:rPr lang="en-US" sz="1400" kern="1200"/>
            <a:t> </a:t>
          </a:r>
          <a:r>
            <a:rPr lang="en-US" sz="1400" kern="1200" err="1"/>
            <a:t>vremena</a:t>
          </a:r>
          <a:r>
            <a:rPr lang="en-US" sz="1400" kern="120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Aktivna</a:t>
          </a:r>
          <a:r>
            <a:rPr lang="en-US" sz="1400" kern="1200"/>
            <a:t> </a:t>
          </a:r>
          <a:r>
            <a:rPr lang="en-US" sz="1400" kern="1200" err="1"/>
            <a:t>uloga</a:t>
          </a:r>
          <a:r>
            <a:rPr lang="en-US" sz="1400" kern="1200"/>
            <a:t> </a:t>
          </a:r>
          <a:r>
            <a:rPr lang="en-US" sz="1400" kern="1200" err="1"/>
            <a:t>medici</a:t>
          </a:r>
          <a:r>
            <a:rPr lang="hr-HR" sz="1400" kern="1200"/>
            <a:t>n</a:t>
          </a:r>
          <a:r>
            <a:rPr lang="en-US" sz="1400" kern="1200" err="1"/>
            <a:t>skih</a:t>
          </a:r>
          <a:r>
            <a:rPr lang="en-US" sz="1400" kern="1200"/>
            <a:t> </a:t>
          </a:r>
          <a:r>
            <a:rPr lang="en-US" sz="1400" kern="1200" err="1"/>
            <a:t>sestara</a:t>
          </a:r>
          <a:endParaRPr lang="en-US" sz="14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479" y="2844316"/>
        <a:ext cx="6131714" cy="698012"/>
      </dsp:txXfrm>
    </dsp:sp>
    <dsp:sp modelId="{102B954B-7C39-45EA-95C7-64D095E30B11}">
      <dsp:nvSpPr>
        <dsp:cNvPr id="0" name=""/>
        <dsp:cNvSpPr/>
      </dsp:nvSpPr>
      <dsp:spPr>
        <a:xfrm>
          <a:off x="0" y="2727981"/>
          <a:ext cx="4320480" cy="93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Služba</a:t>
          </a:r>
          <a:r>
            <a:rPr lang="en-US" sz="1400" b="1" kern="1200"/>
            <a:t> </a:t>
          </a:r>
          <a:r>
            <a:rPr lang="en-US" sz="1400" b="1" kern="1200" err="1"/>
            <a:t>kućnog</a:t>
          </a:r>
          <a:r>
            <a:rPr lang="en-US" sz="1400" b="1" kern="1200"/>
            <a:t> </a:t>
          </a:r>
          <a:r>
            <a:rPr lang="en-US" sz="1400" b="1" kern="1200" err="1"/>
            <a:t>lečenja</a:t>
          </a:r>
          <a:endParaRPr lang="en-US" sz="14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432" y="2773413"/>
        <a:ext cx="4229616" cy="839818"/>
      </dsp:txXfrm>
    </dsp:sp>
    <dsp:sp modelId="{1A85484B-76CD-4C79-A03C-227EC3C6192B}">
      <dsp:nvSpPr>
        <dsp:cNvPr id="0" name=""/>
        <dsp:cNvSpPr/>
      </dsp:nvSpPr>
      <dsp:spPr>
        <a:xfrm>
          <a:off x="4320479" y="3751732"/>
          <a:ext cx="6480720" cy="93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Osnaživanje</a:t>
          </a:r>
          <a:r>
            <a:rPr lang="en-US" sz="1400" kern="1200"/>
            <a:t> </a:t>
          </a:r>
          <a:r>
            <a:rPr lang="en-US" sz="1400" kern="1200" err="1"/>
            <a:t>kadra</a:t>
          </a:r>
          <a:r>
            <a:rPr lang="en-US" sz="1400" kern="1200"/>
            <a:t> </a:t>
          </a:r>
          <a:r>
            <a:rPr lang="en-US" sz="1400" kern="1200" err="1"/>
            <a:t>medicinskim</a:t>
          </a:r>
          <a:r>
            <a:rPr lang="en-US" sz="1400" kern="1200"/>
            <a:t> </a:t>
          </a:r>
          <a:r>
            <a:rPr lang="en-US" sz="1400" kern="1200" err="1"/>
            <a:t>sestrama</a:t>
          </a:r>
          <a:r>
            <a:rPr lang="en-US" sz="1400" kern="1200"/>
            <a:t> </a:t>
          </a:r>
          <a:r>
            <a:rPr lang="en-US" sz="1400" kern="1200" err="1"/>
            <a:t>sa</a:t>
          </a:r>
          <a:r>
            <a:rPr lang="en-US" sz="1400" kern="1200"/>
            <a:t> </a:t>
          </a:r>
          <a:r>
            <a:rPr lang="en-US" sz="1400" b="1" kern="1200" err="1"/>
            <a:t>višom</a:t>
          </a:r>
          <a:r>
            <a:rPr lang="en-US" sz="1400" b="1" kern="1200"/>
            <a:t> / </a:t>
          </a:r>
          <a:r>
            <a:rPr lang="en-US" sz="1400" b="1" kern="1200" err="1"/>
            <a:t>visokom</a:t>
          </a:r>
          <a:r>
            <a:rPr lang="en-US" sz="1400" b="1" kern="1200"/>
            <a:t> </a:t>
          </a:r>
          <a:r>
            <a:rPr lang="en-US" sz="1400" b="1" kern="1200" err="1"/>
            <a:t>stručnom</a:t>
          </a:r>
          <a:r>
            <a:rPr lang="en-US" sz="1400" b="1" kern="1200"/>
            <a:t> </a:t>
          </a:r>
          <a:r>
            <a:rPr lang="en-US" sz="1400" b="1" kern="1200" err="1"/>
            <a:t>spremom</a:t>
          </a:r>
          <a:endParaRPr lang="en-US" sz="14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Samostalni</a:t>
          </a:r>
          <a:r>
            <a:rPr lang="en-US" sz="1400" kern="1200"/>
            <a:t> rad </a:t>
          </a:r>
          <a:r>
            <a:rPr lang="en-US" sz="1400" kern="1200" err="1"/>
            <a:t>uz</a:t>
          </a:r>
          <a:r>
            <a:rPr lang="en-US" sz="1400" kern="1200"/>
            <a:t> </a:t>
          </a:r>
          <a:r>
            <a:rPr lang="en-US" sz="1400" kern="1200" err="1"/>
            <a:t>preuzimanje</a:t>
          </a:r>
          <a:r>
            <a:rPr lang="en-US" sz="1400" kern="1200"/>
            <a:t> </a:t>
          </a:r>
          <a:r>
            <a:rPr lang="en-US" sz="1400" kern="1200" err="1"/>
            <a:t>dela</a:t>
          </a:r>
          <a:r>
            <a:rPr lang="en-US" sz="1400" kern="1200"/>
            <a:t> </a:t>
          </a:r>
          <a:r>
            <a:rPr lang="en-US" sz="1400" kern="1200" err="1"/>
            <a:t>posla</a:t>
          </a:r>
          <a:r>
            <a:rPr lang="en-US" sz="1400" kern="1200"/>
            <a:t> </a:t>
          </a:r>
          <a:r>
            <a:rPr lang="en-US" sz="1400" kern="1200" err="1"/>
            <a:t>izabranih</a:t>
          </a:r>
          <a:r>
            <a:rPr lang="en-US" sz="1400" kern="1200"/>
            <a:t> </a:t>
          </a:r>
          <a:r>
            <a:rPr lang="en-US" sz="1400" kern="1200" err="1"/>
            <a:t>lekara</a:t>
          </a:r>
          <a:r>
            <a:rPr lang="en-US" sz="1400" kern="1200"/>
            <a:t> (</a:t>
          </a:r>
          <a:r>
            <a:rPr lang="en-US" sz="1400" kern="1200" err="1"/>
            <a:t>kućno</a:t>
          </a:r>
          <a:r>
            <a:rPr lang="en-US" sz="1400" kern="1200"/>
            <a:t> </a:t>
          </a:r>
          <a:r>
            <a:rPr lang="en-US" sz="1400" kern="1200" err="1"/>
            <a:t>lečenje</a:t>
          </a:r>
          <a:r>
            <a:rPr lang="en-US" sz="1400" kern="120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Jedna</a:t>
          </a:r>
          <a:r>
            <a:rPr lang="en-US" sz="1400" kern="1200"/>
            <a:t> </a:t>
          </a:r>
          <a:r>
            <a:rPr lang="en-US" sz="1400" kern="1200" err="1"/>
            <a:t>patronažna</a:t>
          </a:r>
          <a:r>
            <a:rPr lang="en-US" sz="1400" kern="1200"/>
            <a:t> </a:t>
          </a:r>
          <a:r>
            <a:rPr lang="en-US" sz="1400" kern="1200" err="1"/>
            <a:t>sestra</a:t>
          </a:r>
          <a:r>
            <a:rPr lang="en-US" sz="1400" kern="1200"/>
            <a:t> </a:t>
          </a:r>
          <a:r>
            <a:rPr lang="en-US" sz="1400" kern="1200" err="1"/>
            <a:t>pokriva</a:t>
          </a:r>
          <a:r>
            <a:rPr lang="en-US" sz="1400" kern="1200"/>
            <a:t> </a:t>
          </a:r>
          <a:r>
            <a:rPr lang="en-US" sz="1400" b="1" kern="1200"/>
            <a:t>3.000, do </a:t>
          </a:r>
          <a:r>
            <a:rPr lang="en-US" sz="1400" b="1" kern="1200" err="1"/>
            <a:t>najviše</a:t>
          </a:r>
          <a:r>
            <a:rPr lang="en-US" sz="1400" b="1" kern="1200"/>
            <a:t> 5.000 </a:t>
          </a:r>
          <a:r>
            <a:rPr lang="en-US" sz="1400" b="1" kern="1200" err="1"/>
            <a:t>stanovnika</a:t>
          </a:r>
          <a:endParaRPr lang="en-US" sz="14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479" y="3868067"/>
        <a:ext cx="6131714" cy="698012"/>
      </dsp:txXfrm>
    </dsp:sp>
    <dsp:sp modelId="{686B94E2-9D01-43EC-885C-0C4BACEFAB1A}">
      <dsp:nvSpPr>
        <dsp:cNvPr id="0" name=""/>
        <dsp:cNvSpPr/>
      </dsp:nvSpPr>
      <dsp:spPr>
        <a:xfrm>
          <a:off x="0" y="3751732"/>
          <a:ext cx="4320480" cy="93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Služba</a:t>
          </a:r>
          <a:r>
            <a:rPr lang="en-US" sz="1400" b="1" kern="1200"/>
            <a:t> </a:t>
          </a:r>
          <a:r>
            <a:rPr lang="en-US" sz="1400" b="1" kern="1200" err="1"/>
            <a:t>polivalentne</a:t>
          </a:r>
          <a:r>
            <a:rPr lang="en-US" sz="1400" b="1" kern="1200"/>
            <a:t> </a:t>
          </a:r>
          <a:r>
            <a:rPr lang="en-US" sz="1400" b="1" kern="1200" err="1"/>
            <a:t>patronaže</a:t>
          </a:r>
          <a:endParaRPr lang="en-US" sz="14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432" y="3797164"/>
        <a:ext cx="4229616" cy="839818"/>
      </dsp:txXfrm>
    </dsp:sp>
    <dsp:sp modelId="{FACA34F8-3535-49BE-A811-AA90340F222E}">
      <dsp:nvSpPr>
        <dsp:cNvPr id="0" name=""/>
        <dsp:cNvSpPr/>
      </dsp:nvSpPr>
      <dsp:spPr>
        <a:xfrm>
          <a:off x="4320479" y="4775483"/>
          <a:ext cx="6480720" cy="93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err="1"/>
            <a:t>Lekarski</a:t>
          </a:r>
          <a:r>
            <a:rPr lang="en-US" sz="1400" b="1" kern="1200"/>
            <a:t> </a:t>
          </a:r>
          <a:r>
            <a:rPr lang="en-US" sz="1400" b="1" kern="1200" err="1"/>
            <a:t>kadar</a:t>
          </a:r>
          <a:r>
            <a:rPr lang="en-US" sz="1400" b="1" kern="1200"/>
            <a:t> </a:t>
          </a:r>
          <a:r>
            <a:rPr lang="en-US" sz="1400" b="1" kern="1200" err="1"/>
            <a:t>migrira</a:t>
          </a:r>
          <a:r>
            <a:rPr lang="en-US" sz="1400" b="1" kern="1200"/>
            <a:t> u </a:t>
          </a:r>
          <a:r>
            <a:rPr lang="en-US" sz="1400" b="1" kern="1200" err="1"/>
            <a:t>bolničku</a:t>
          </a:r>
          <a:r>
            <a:rPr lang="en-US" sz="1400" b="1" kern="1200"/>
            <a:t> </a:t>
          </a:r>
          <a:r>
            <a:rPr lang="en-US" sz="1400" b="1" kern="1200" err="1"/>
            <a:t>ustanovu</a:t>
          </a:r>
          <a:r>
            <a:rPr lang="en-US" sz="1400" b="1" kern="1200"/>
            <a:t> </a:t>
          </a:r>
          <a:r>
            <a:rPr lang="en-US" sz="1400" kern="1200" err="1"/>
            <a:t>kojoj</a:t>
          </a:r>
          <a:r>
            <a:rPr lang="en-US" sz="1400" kern="1200"/>
            <a:t> </a:t>
          </a:r>
          <a:r>
            <a:rPr lang="en-US" sz="1400" kern="1200" err="1"/>
            <a:t>gravitira</a:t>
          </a:r>
          <a:r>
            <a:rPr lang="en-US" sz="1400" kern="1200"/>
            <a:t> DZ </a:t>
          </a:r>
          <a:endParaRPr lang="en-US" sz="14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400" kern="1200" err="1"/>
            <a:t>Prenamena</a:t>
          </a:r>
          <a:r>
            <a:rPr lang="en-US" sz="1400" kern="1200"/>
            <a:t> </a:t>
          </a:r>
          <a:r>
            <a:rPr lang="en-US" sz="1400" kern="1200" err="1"/>
            <a:t>kapaciteta</a:t>
          </a:r>
          <a:r>
            <a:rPr lang="en-US" sz="1400" kern="1200"/>
            <a:t> za </a:t>
          </a:r>
          <a:r>
            <a:rPr lang="en-US" sz="1400" kern="1200" err="1"/>
            <a:t>usluge</a:t>
          </a:r>
          <a:r>
            <a:rPr lang="en-US" sz="1400" kern="1200"/>
            <a:t> </a:t>
          </a:r>
          <a:r>
            <a:rPr lang="en-US" sz="1400" b="1" kern="1200" err="1"/>
            <a:t>dnevne</a:t>
          </a:r>
          <a:r>
            <a:rPr lang="en-US" sz="1400" b="1" kern="1200"/>
            <a:t> </a:t>
          </a:r>
          <a:r>
            <a:rPr lang="en-US" sz="1400" b="1" kern="1200" err="1"/>
            <a:t>bolnice</a:t>
          </a:r>
          <a:r>
            <a:rPr lang="en-US" sz="1400" kern="1200"/>
            <a:t>  (</a:t>
          </a:r>
          <a:r>
            <a:rPr lang="en-US" sz="1400" kern="1200" err="1"/>
            <a:t>kadar</a:t>
          </a:r>
          <a:r>
            <a:rPr lang="en-US" sz="1400" kern="1200"/>
            <a:t> </a:t>
          </a:r>
          <a:r>
            <a:rPr lang="en-US" sz="1400" kern="1200" err="1"/>
            <a:t>obezbeđuje</a:t>
          </a:r>
          <a:r>
            <a:rPr lang="en-US" sz="1400" kern="1200"/>
            <a:t> </a:t>
          </a:r>
          <a:r>
            <a:rPr lang="en-US" sz="1400" kern="1200" err="1"/>
            <a:t>bolnica</a:t>
          </a:r>
          <a:r>
            <a:rPr lang="en-US" sz="1400" kern="1200"/>
            <a:t> </a:t>
          </a:r>
          <a:r>
            <a:rPr lang="en-US" sz="1400" kern="1200" err="1"/>
            <a:t>kojoj</a:t>
          </a:r>
          <a:r>
            <a:rPr lang="en-US" sz="1400" kern="1200"/>
            <a:t> </a:t>
          </a:r>
          <a:r>
            <a:rPr lang="en-US" sz="1400" kern="1200" err="1"/>
            <a:t>gravitira</a:t>
          </a:r>
          <a:r>
            <a:rPr lang="en-US" sz="1400" kern="1200"/>
            <a:t> DZ) i  </a:t>
          </a:r>
          <a:r>
            <a:rPr lang="en-US" sz="1400" b="1" kern="1200" err="1"/>
            <a:t>gerijatrija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0479" y="4891818"/>
        <a:ext cx="6131714" cy="698012"/>
      </dsp:txXfrm>
    </dsp:sp>
    <dsp:sp modelId="{25D4243E-A436-4EA5-8E38-56E5CBF993AA}">
      <dsp:nvSpPr>
        <dsp:cNvPr id="0" name=""/>
        <dsp:cNvSpPr/>
      </dsp:nvSpPr>
      <dsp:spPr>
        <a:xfrm>
          <a:off x="0" y="4775483"/>
          <a:ext cx="4320480" cy="93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Stacionarni</a:t>
          </a:r>
          <a:r>
            <a:rPr lang="en-US" sz="1400" b="1" kern="1200"/>
            <a:t> </a:t>
          </a:r>
          <a:r>
            <a:rPr lang="en-US" sz="1400" b="1" kern="1200" err="1"/>
            <a:t>kapaciteti</a:t>
          </a:r>
          <a:r>
            <a:rPr lang="en-US" sz="1400" b="1" kern="1200"/>
            <a:t> u </a:t>
          </a:r>
          <a:r>
            <a:rPr lang="en-US" sz="1400" b="1" kern="1200" err="1"/>
            <a:t>okviru</a:t>
          </a:r>
          <a:r>
            <a:rPr lang="en-US" sz="1400" b="1" kern="1200"/>
            <a:t> </a:t>
          </a:r>
          <a:r>
            <a:rPr lang="en-US" sz="1400" b="1" kern="1200" err="1"/>
            <a:t>domova</a:t>
          </a:r>
          <a:r>
            <a:rPr lang="en-US" sz="1400" b="1" kern="1200"/>
            <a:t> </a:t>
          </a:r>
          <a:r>
            <a:rPr lang="en-US" sz="1400" b="1" kern="1200" err="1"/>
            <a:t>zdravlja</a:t>
          </a:r>
          <a:r>
            <a:rPr lang="en-US" sz="1400" b="1" kern="1200"/>
            <a:t> </a:t>
          </a:r>
          <a:r>
            <a:rPr lang="sr-Cyrl-R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4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432" y="4820915"/>
        <a:ext cx="4229616" cy="839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C93B-EBEF-4E2B-9535-A96FCA34A15E}">
      <dsp:nvSpPr>
        <dsp:cNvPr id="0" name=""/>
        <dsp:cNvSpPr/>
      </dsp:nvSpPr>
      <dsp:spPr>
        <a:xfrm>
          <a:off x="1622908" y="1236757"/>
          <a:ext cx="1212542" cy="117545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KBC Zemun</a:t>
          </a:r>
          <a:endParaRPr lang="en-US" sz="1400" b="1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00481" y="1408898"/>
        <a:ext cx="857396" cy="831170"/>
      </dsp:txXfrm>
    </dsp:sp>
    <dsp:sp modelId="{C7E9BF81-9C17-427A-94AC-F6559F60C880}">
      <dsp:nvSpPr>
        <dsp:cNvPr id="0" name=""/>
        <dsp:cNvSpPr/>
      </dsp:nvSpPr>
      <dsp:spPr>
        <a:xfrm rot="16200000">
          <a:off x="2117724" y="1104867"/>
          <a:ext cx="222910" cy="40869"/>
        </a:xfrm>
        <a:custGeom>
          <a:avLst/>
          <a:gdLst/>
          <a:ahLst/>
          <a:cxnLst/>
          <a:rect l="0" t="0" r="0" b="0"/>
          <a:pathLst>
            <a:path>
              <a:moveTo>
                <a:pt x="0" y="20434"/>
              </a:moveTo>
              <a:lnTo>
                <a:pt x="222910" y="204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3606" y="1119729"/>
        <a:ext cx="11145" cy="11145"/>
      </dsp:txXfrm>
    </dsp:sp>
    <dsp:sp modelId="{9E391D74-2315-4EE0-AC43-1E05692F42B5}">
      <dsp:nvSpPr>
        <dsp:cNvPr id="0" name=""/>
        <dsp:cNvSpPr/>
      </dsp:nvSpPr>
      <dsp:spPr>
        <a:xfrm>
          <a:off x="1723042" y="1572"/>
          <a:ext cx="1012273" cy="101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700" kern="1200"/>
            <a:t>DZ Zemun</a:t>
          </a:r>
        </a:p>
      </dsp:txBody>
      <dsp:txXfrm>
        <a:off x="1871286" y="149816"/>
        <a:ext cx="715785" cy="715785"/>
      </dsp:txXfrm>
    </dsp:sp>
    <dsp:sp modelId="{FB9D2AE8-636C-4285-BB65-0A5F02CC4DA1}">
      <dsp:nvSpPr>
        <dsp:cNvPr id="0" name=""/>
        <dsp:cNvSpPr/>
      </dsp:nvSpPr>
      <dsp:spPr>
        <a:xfrm rot="1800000">
          <a:off x="2736056" y="2157075"/>
          <a:ext cx="209166" cy="40869"/>
        </a:xfrm>
        <a:custGeom>
          <a:avLst/>
          <a:gdLst/>
          <a:ahLst/>
          <a:cxnLst/>
          <a:rect l="0" t="0" r="0" b="0"/>
          <a:pathLst>
            <a:path>
              <a:moveTo>
                <a:pt x="0" y="20434"/>
              </a:moveTo>
              <a:lnTo>
                <a:pt x="209166" y="204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5410" y="2172281"/>
        <a:ext cx="10458" cy="10458"/>
      </dsp:txXfrm>
    </dsp:sp>
    <dsp:sp modelId="{DEEB53F9-52B0-4D25-A93B-E0D6257067F8}">
      <dsp:nvSpPr>
        <dsp:cNvPr id="0" name=""/>
        <dsp:cNvSpPr/>
      </dsp:nvSpPr>
      <dsp:spPr>
        <a:xfrm>
          <a:off x="2863402" y="1976733"/>
          <a:ext cx="1012273" cy="101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700" kern="1200"/>
            <a:t>DZ </a:t>
          </a:r>
          <a:r>
            <a:rPr lang="en-US" sz="1700" kern="1200" err="1"/>
            <a:t>Stari</a:t>
          </a:r>
          <a:r>
            <a:rPr lang="en-US" sz="1700" kern="1200"/>
            <a:t> Grad</a:t>
          </a:r>
        </a:p>
      </dsp:txBody>
      <dsp:txXfrm>
        <a:off x="3011646" y="2124977"/>
        <a:ext cx="715785" cy="715785"/>
      </dsp:txXfrm>
    </dsp:sp>
    <dsp:sp modelId="{96DC7C3B-1095-4606-8622-6E71DD750898}">
      <dsp:nvSpPr>
        <dsp:cNvPr id="0" name=""/>
        <dsp:cNvSpPr/>
      </dsp:nvSpPr>
      <dsp:spPr>
        <a:xfrm rot="9000000">
          <a:off x="1513135" y="2157075"/>
          <a:ext cx="209166" cy="40869"/>
        </a:xfrm>
        <a:custGeom>
          <a:avLst/>
          <a:gdLst/>
          <a:ahLst/>
          <a:cxnLst/>
          <a:rect l="0" t="0" r="0" b="0"/>
          <a:pathLst>
            <a:path>
              <a:moveTo>
                <a:pt x="0" y="20434"/>
              </a:moveTo>
              <a:lnTo>
                <a:pt x="209166" y="204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612489" y="2172281"/>
        <a:ext cx="10458" cy="10458"/>
      </dsp:txXfrm>
    </dsp:sp>
    <dsp:sp modelId="{6D9C2E50-6229-4C37-81C5-7C7C8B698F9D}">
      <dsp:nvSpPr>
        <dsp:cNvPr id="0" name=""/>
        <dsp:cNvSpPr/>
      </dsp:nvSpPr>
      <dsp:spPr>
        <a:xfrm>
          <a:off x="582682" y="1976733"/>
          <a:ext cx="1012273" cy="101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700" kern="1200"/>
            <a:t>DZ Palilula</a:t>
          </a:r>
        </a:p>
      </dsp:txBody>
      <dsp:txXfrm>
        <a:off x="730926" y="2124977"/>
        <a:ext cx="715785" cy="715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C93B-EBEF-4E2B-9535-A96FCA34A15E}">
      <dsp:nvSpPr>
        <dsp:cNvPr id="0" name=""/>
        <dsp:cNvSpPr/>
      </dsp:nvSpPr>
      <dsp:spPr>
        <a:xfrm>
          <a:off x="1759744" y="1128078"/>
          <a:ext cx="1264590" cy="111636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KBC Zvezdara</a:t>
          </a:r>
          <a:endParaRPr lang="en-US" sz="14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944939" y="1291566"/>
        <a:ext cx="894200" cy="789392"/>
      </dsp:txXfrm>
    </dsp:sp>
    <dsp:sp modelId="{74F565F1-C1EE-4D51-A269-A09F38CB930F}">
      <dsp:nvSpPr>
        <dsp:cNvPr id="0" name=""/>
        <dsp:cNvSpPr/>
      </dsp:nvSpPr>
      <dsp:spPr>
        <a:xfrm rot="16200000">
          <a:off x="2298339" y="1016893"/>
          <a:ext cx="187401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187401" y="17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7354" y="1029692"/>
        <a:ext cx="9370" cy="9370"/>
      </dsp:txXfrm>
    </dsp:sp>
    <dsp:sp modelId="{8AC30FB8-4F80-49BF-86E3-9A6A72965930}">
      <dsp:nvSpPr>
        <dsp:cNvPr id="0" name=""/>
        <dsp:cNvSpPr/>
      </dsp:nvSpPr>
      <dsp:spPr>
        <a:xfrm>
          <a:off x="1927335" y="11268"/>
          <a:ext cx="929408" cy="929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Grocka</a:t>
          </a:r>
        </a:p>
      </dsp:txBody>
      <dsp:txXfrm>
        <a:off x="2063444" y="147377"/>
        <a:ext cx="657190" cy="657190"/>
      </dsp:txXfrm>
    </dsp:sp>
    <dsp:sp modelId="{3C77CDB3-D0FF-4CBC-9A72-68E06C17E87A}">
      <dsp:nvSpPr>
        <dsp:cNvPr id="0" name=""/>
        <dsp:cNvSpPr/>
      </dsp:nvSpPr>
      <dsp:spPr>
        <a:xfrm rot="20520000">
          <a:off x="2982441" y="1457178"/>
          <a:ext cx="121670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121670" y="17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0235" y="1471621"/>
        <a:ext cx="6083" cy="6083"/>
      </dsp:txXfrm>
    </dsp:sp>
    <dsp:sp modelId="{552434F9-69BB-4079-83DB-309B559160BA}">
      <dsp:nvSpPr>
        <dsp:cNvPr id="0" name=""/>
        <dsp:cNvSpPr/>
      </dsp:nvSpPr>
      <dsp:spPr>
        <a:xfrm>
          <a:off x="3078390" y="847558"/>
          <a:ext cx="929408" cy="929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Zvezdara</a:t>
          </a:r>
        </a:p>
      </dsp:txBody>
      <dsp:txXfrm>
        <a:off x="3214499" y="983667"/>
        <a:ext cx="657190" cy="657190"/>
      </dsp:txXfrm>
    </dsp:sp>
    <dsp:sp modelId="{7421596B-7895-40C1-8D34-577500B013EA}">
      <dsp:nvSpPr>
        <dsp:cNvPr id="0" name=""/>
        <dsp:cNvSpPr/>
      </dsp:nvSpPr>
      <dsp:spPr>
        <a:xfrm rot="3240000">
          <a:off x="2699432" y="2205297"/>
          <a:ext cx="164823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164823" y="17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23" y="2218661"/>
        <a:ext cx="8241" cy="8241"/>
      </dsp:txXfrm>
    </dsp:sp>
    <dsp:sp modelId="{5C35C358-1EDC-408B-8756-23FE3C9BF4C2}">
      <dsp:nvSpPr>
        <dsp:cNvPr id="0" name=""/>
        <dsp:cNvSpPr/>
      </dsp:nvSpPr>
      <dsp:spPr>
        <a:xfrm>
          <a:off x="2638726" y="2200704"/>
          <a:ext cx="929408" cy="929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Voždovac</a:t>
          </a:r>
        </a:p>
      </dsp:txBody>
      <dsp:txXfrm>
        <a:off x="2774835" y="2336813"/>
        <a:ext cx="657190" cy="657190"/>
      </dsp:txXfrm>
    </dsp:sp>
    <dsp:sp modelId="{04592971-9D71-4344-BE6F-8E91A6BC31BB}">
      <dsp:nvSpPr>
        <dsp:cNvPr id="0" name=""/>
        <dsp:cNvSpPr/>
      </dsp:nvSpPr>
      <dsp:spPr>
        <a:xfrm rot="7560000">
          <a:off x="1919824" y="2205297"/>
          <a:ext cx="164823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164823" y="17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998115" y="2218661"/>
        <a:ext cx="8241" cy="8241"/>
      </dsp:txXfrm>
    </dsp:sp>
    <dsp:sp modelId="{6F36EFB7-70DB-4E78-9E52-4C53D28BE4F0}">
      <dsp:nvSpPr>
        <dsp:cNvPr id="0" name=""/>
        <dsp:cNvSpPr/>
      </dsp:nvSpPr>
      <dsp:spPr>
        <a:xfrm>
          <a:off x="1215945" y="2200704"/>
          <a:ext cx="929408" cy="929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</a:t>
          </a:r>
          <a:r>
            <a:rPr lang="en-US" sz="3600" kern="1200"/>
            <a:t> </a:t>
          </a:r>
          <a:r>
            <a:rPr lang="en-US" sz="1200" kern="1200" err="1"/>
            <a:t>Mladenovac</a:t>
          </a:r>
          <a:endParaRPr lang="en-US" sz="1200" kern="1200"/>
        </a:p>
      </dsp:txBody>
      <dsp:txXfrm>
        <a:off x="1352054" y="2336813"/>
        <a:ext cx="657190" cy="657190"/>
      </dsp:txXfrm>
    </dsp:sp>
    <dsp:sp modelId="{D8434075-8566-4CFD-9297-0BBC1A945740}">
      <dsp:nvSpPr>
        <dsp:cNvPr id="0" name=""/>
        <dsp:cNvSpPr/>
      </dsp:nvSpPr>
      <dsp:spPr>
        <a:xfrm rot="11880000">
          <a:off x="1679968" y="1457178"/>
          <a:ext cx="121670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121670" y="17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37761" y="1471621"/>
        <a:ext cx="6083" cy="6083"/>
      </dsp:txXfrm>
    </dsp:sp>
    <dsp:sp modelId="{8C412FB7-112D-4D6E-A702-9DE787179690}">
      <dsp:nvSpPr>
        <dsp:cNvPr id="0" name=""/>
        <dsp:cNvSpPr/>
      </dsp:nvSpPr>
      <dsp:spPr>
        <a:xfrm>
          <a:off x="776281" y="847558"/>
          <a:ext cx="929408" cy="929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sr-Latn-RS" sz="13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DZ </a:t>
          </a:r>
          <a:r>
            <a:rPr lang="sr-Latn-RS" sz="13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Sopot</a:t>
          </a:r>
          <a:r>
            <a:rPr lang="sr-Cyrl-RS" sz="13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kern="1200"/>
        </a:p>
      </dsp:txBody>
      <dsp:txXfrm>
        <a:off x="912390" y="983667"/>
        <a:ext cx="657190" cy="6571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C93B-EBEF-4E2B-9535-A96FCA34A15E}">
      <dsp:nvSpPr>
        <dsp:cNvPr id="0" name=""/>
        <dsp:cNvSpPr/>
      </dsp:nvSpPr>
      <dsp:spPr>
        <a:xfrm>
          <a:off x="1683276" y="1037320"/>
          <a:ext cx="1417526" cy="1250676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KBC </a:t>
          </a:r>
          <a:r>
            <a:rPr lang="en-US" sz="1400" b="1" kern="1200" err="1">
              <a:solidFill>
                <a:schemeClr val="bg1"/>
              </a:solidFill>
            </a:rPr>
            <a:t>Dragiša</a:t>
          </a:r>
          <a:r>
            <a:rPr lang="en-US" sz="1400" b="1" kern="1200">
              <a:solidFill>
                <a:schemeClr val="bg1"/>
              </a:solidFill>
            </a:rPr>
            <a:t> </a:t>
          </a:r>
          <a:r>
            <a:rPr lang="en-US" sz="1400" b="1" kern="1200" err="1">
              <a:solidFill>
                <a:schemeClr val="bg1"/>
              </a:solidFill>
            </a:rPr>
            <a:t>Mišović</a:t>
          </a:r>
          <a:endParaRPr lang="en-US" sz="1400" b="1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90868" y="1220477"/>
        <a:ext cx="1002342" cy="884362"/>
      </dsp:txXfrm>
    </dsp:sp>
    <dsp:sp modelId="{BA72C65B-9C04-4DB9-BA87-63DFFF5C237B}">
      <dsp:nvSpPr>
        <dsp:cNvPr id="0" name=""/>
        <dsp:cNvSpPr/>
      </dsp:nvSpPr>
      <dsp:spPr>
        <a:xfrm rot="16200000">
          <a:off x="2337538" y="965596"/>
          <a:ext cx="10900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0900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9314" y="980093"/>
        <a:ext cx="5450" cy="5450"/>
      </dsp:txXfrm>
    </dsp:sp>
    <dsp:sp modelId="{3337796D-77A5-4906-A94F-83A812358FD6}">
      <dsp:nvSpPr>
        <dsp:cNvPr id="0" name=""/>
        <dsp:cNvSpPr/>
      </dsp:nvSpPr>
      <dsp:spPr>
        <a:xfrm>
          <a:off x="1934288" y="12814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Vračar</a:t>
          </a:r>
        </a:p>
      </dsp:txBody>
      <dsp:txXfrm>
        <a:off x="2068360" y="146886"/>
        <a:ext cx="647358" cy="647358"/>
      </dsp:txXfrm>
    </dsp:sp>
    <dsp:sp modelId="{7113B66F-BD4A-44ED-9C26-E7FA9BEDE22D}">
      <dsp:nvSpPr>
        <dsp:cNvPr id="0" name=""/>
        <dsp:cNvSpPr/>
      </dsp:nvSpPr>
      <dsp:spPr>
        <a:xfrm rot="19800000">
          <a:off x="2981792" y="1290646"/>
          <a:ext cx="4952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4952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5316" y="1306630"/>
        <a:ext cx="2476" cy="2476"/>
      </dsp:txXfrm>
    </dsp:sp>
    <dsp:sp modelId="{52F37519-C3A6-4C06-8A0D-8C8CC8B25590}">
      <dsp:nvSpPr>
        <dsp:cNvPr id="0" name=""/>
        <dsp:cNvSpPr/>
      </dsp:nvSpPr>
      <dsp:spPr>
        <a:xfrm>
          <a:off x="2966671" y="608861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Lazarevac</a:t>
          </a:r>
        </a:p>
      </dsp:txBody>
      <dsp:txXfrm>
        <a:off x="3100743" y="742933"/>
        <a:ext cx="647358" cy="647358"/>
      </dsp:txXfrm>
    </dsp:sp>
    <dsp:sp modelId="{C50180E9-1935-4C74-8C52-4588EDD7A073}">
      <dsp:nvSpPr>
        <dsp:cNvPr id="0" name=""/>
        <dsp:cNvSpPr/>
      </dsp:nvSpPr>
      <dsp:spPr>
        <a:xfrm rot="1800000">
          <a:off x="2981792" y="2000226"/>
          <a:ext cx="4952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4952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5316" y="2016211"/>
        <a:ext cx="2476" cy="2476"/>
      </dsp:txXfrm>
    </dsp:sp>
    <dsp:sp modelId="{2795B657-35BE-4125-8F52-69FEC0122685}">
      <dsp:nvSpPr>
        <dsp:cNvPr id="0" name=""/>
        <dsp:cNvSpPr/>
      </dsp:nvSpPr>
      <dsp:spPr>
        <a:xfrm>
          <a:off x="2966671" y="1800954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Barajevo</a:t>
          </a:r>
        </a:p>
      </dsp:txBody>
      <dsp:txXfrm>
        <a:off x="3100743" y="1935026"/>
        <a:ext cx="647358" cy="647358"/>
      </dsp:txXfrm>
    </dsp:sp>
    <dsp:sp modelId="{4B3EC07E-C18A-4F3E-AF14-A3AC4547E06A}">
      <dsp:nvSpPr>
        <dsp:cNvPr id="0" name=""/>
        <dsp:cNvSpPr/>
      </dsp:nvSpPr>
      <dsp:spPr>
        <a:xfrm rot="5400000">
          <a:off x="2337538" y="2325276"/>
          <a:ext cx="10900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10900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9314" y="2339774"/>
        <a:ext cx="5450" cy="5450"/>
      </dsp:txXfrm>
    </dsp:sp>
    <dsp:sp modelId="{5D0FF45C-EBC7-4A16-8627-43B2429CB61E}">
      <dsp:nvSpPr>
        <dsp:cNvPr id="0" name=""/>
        <dsp:cNvSpPr/>
      </dsp:nvSpPr>
      <dsp:spPr>
        <a:xfrm>
          <a:off x="1934288" y="2397001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Rakovica</a:t>
          </a:r>
        </a:p>
      </dsp:txBody>
      <dsp:txXfrm>
        <a:off x="2068360" y="2531073"/>
        <a:ext cx="647358" cy="647358"/>
      </dsp:txXfrm>
    </dsp:sp>
    <dsp:sp modelId="{C508915D-EDEF-4903-A880-90F30E2C5C30}">
      <dsp:nvSpPr>
        <dsp:cNvPr id="0" name=""/>
        <dsp:cNvSpPr/>
      </dsp:nvSpPr>
      <dsp:spPr>
        <a:xfrm rot="9000000">
          <a:off x="1752763" y="2000226"/>
          <a:ext cx="4952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4952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76287" y="2016211"/>
        <a:ext cx="2476" cy="2476"/>
      </dsp:txXfrm>
    </dsp:sp>
    <dsp:sp modelId="{806B52BC-9DDB-4029-8BA2-0C15E374CFC7}">
      <dsp:nvSpPr>
        <dsp:cNvPr id="0" name=""/>
        <dsp:cNvSpPr/>
      </dsp:nvSpPr>
      <dsp:spPr>
        <a:xfrm>
          <a:off x="901906" y="1800954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Savski Venac</a:t>
          </a:r>
        </a:p>
      </dsp:txBody>
      <dsp:txXfrm>
        <a:off x="1035978" y="1935026"/>
        <a:ext cx="647358" cy="647358"/>
      </dsp:txXfrm>
    </dsp:sp>
    <dsp:sp modelId="{14A90898-40AA-4022-AA00-898B3E68C80B}">
      <dsp:nvSpPr>
        <dsp:cNvPr id="0" name=""/>
        <dsp:cNvSpPr/>
      </dsp:nvSpPr>
      <dsp:spPr>
        <a:xfrm rot="12600000">
          <a:off x="1752763" y="1290646"/>
          <a:ext cx="49523" cy="34445"/>
        </a:xfrm>
        <a:custGeom>
          <a:avLst/>
          <a:gdLst/>
          <a:ahLst/>
          <a:cxnLst/>
          <a:rect l="0" t="0" r="0" b="0"/>
          <a:pathLst>
            <a:path>
              <a:moveTo>
                <a:pt x="0" y="17222"/>
              </a:moveTo>
              <a:lnTo>
                <a:pt x="49523" y="1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76287" y="1306630"/>
        <a:ext cx="2476" cy="2476"/>
      </dsp:txXfrm>
    </dsp:sp>
    <dsp:sp modelId="{E5EE3F76-BECC-468A-B08A-94687D7EED29}">
      <dsp:nvSpPr>
        <dsp:cNvPr id="0" name=""/>
        <dsp:cNvSpPr/>
      </dsp:nvSpPr>
      <dsp:spPr>
        <a:xfrm>
          <a:off x="901906" y="608861"/>
          <a:ext cx="915502" cy="915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kern="1200"/>
            <a:t>DZ Čukarica</a:t>
          </a:r>
        </a:p>
      </dsp:txBody>
      <dsp:txXfrm>
        <a:off x="1035978" y="742933"/>
        <a:ext cx="647358" cy="6473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C93B-EBEF-4E2B-9535-A96FCA34A15E}">
      <dsp:nvSpPr>
        <dsp:cNvPr id="0" name=""/>
        <dsp:cNvSpPr/>
      </dsp:nvSpPr>
      <dsp:spPr>
        <a:xfrm>
          <a:off x="1661256" y="1304710"/>
          <a:ext cx="1461566" cy="121926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KBC </a:t>
          </a:r>
          <a:r>
            <a:rPr lang="en-US" sz="1200" b="1" kern="1200" err="1"/>
            <a:t>Bežanijska</a:t>
          </a:r>
          <a:r>
            <a:rPr lang="en-US" sz="1200" b="1" kern="1200"/>
            <a:t> </a:t>
          </a:r>
          <a:r>
            <a:rPr lang="en-US" sz="1200" b="1" kern="1200" err="1"/>
            <a:t>Kosa</a:t>
          </a:r>
          <a:endParaRPr lang="en-US" sz="1200" b="1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75297" y="1483267"/>
        <a:ext cx="1033484" cy="862152"/>
      </dsp:txXfrm>
    </dsp:sp>
    <dsp:sp modelId="{5D413B50-8754-4E8F-AD32-6D9529EE81BA}">
      <dsp:nvSpPr>
        <dsp:cNvPr id="0" name=""/>
        <dsp:cNvSpPr/>
      </dsp:nvSpPr>
      <dsp:spPr>
        <a:xfrm rot="16200000">
          <a:off x="2273481" y="1166291"/>
          <a:ext cx="237117" cy="39721"/>
        </a:xfrm>
        <a:custGeom>
          <a:avLst/>
          <a:gdLst/>
          <a:ahLst/>
          <a:cxnLst/>
          <a:rect l="0" t="0" r="0" b="0"/>
          <a:pathLst>
            <a:path>
              <a:moveTo>
                <a:pt x="0" y="19860"/>
              </a:moveTo>
              <a:lnTo>
                <a:pt x="237117" y="198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6112" y="1180223"/>
        <a:ext cx="11855" cy="11855"/>
      </dsp:txXfrm>
    </dsp:sp>
    <dsp:sp modelId="{3391ED1B-8C96-4FAA-A8F9-2C0EE61361A2}">
      <dsp:nvSpPr>
        <dsp:cNvPr id="0" name=""/>
        <dsp:cNvSpPr/>
      </dsp:nvSpPr>
      <dsp:spPr>
        <a:xfrm>
          <a:off x="1864177" y="11868"/>
          <a:ext cx="1055724" cy="1055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Obrenovac</a:t>
          </a:r>
        </a:p>
      </dsp:txBody>
      <dsp:txXfrm>
        <a:off x="2018784" y="166475"/>
        <a:ext cx="746510" cy="746510"/>
      </dsp:txXfrm>
    </dsp:sp>
    <dsp:sp modelId="{4BBEE159-6DDE-455F-8CFB-2B145DF52BA8}">
      <dsp:nvSpPr>
        <dsp:cNvPr id="0" name=""/>
        <dsp:cNvSpPr/>
      </dsp:nvSpPr>
      <dsp:spPr>
        <a:xfrm rot="1800000">
          <a:off x="2982705" y="2279637"/>
          <a:ext cx="152882" cy="39721"/>
        </a:xfrm>
        <a:custGeom>
          <a:avLst/>
          <a:gdLst/>
          <a:ahLst/>
          <a:cxnLst/>
          <a:rect l="0" t="0" r="0" b="0"/>
          <a:pathLst>
            <a:path>
              <a:moveTo>
                <a:pt x="0" y="19860"/>
              </a:moveTo>
              <a:lnTo>
                <a:pt x="152882" y="198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5325" y="2295676"/>
        <a:ext cx="7644" cy="7644"/>
      </dsp:txXfrm>
    </dsp:sp>
    <dsp:sp modelId="{B778AF1D-53BA-41E8-85EB-6962FD867B7A}">
      <dsp:nvSpPr>
        <dsp:cNvPr id="0" name=""/>
        <dsp:cNvSpPr/>
      </dsp:nvSpPr>
      <dsp:spPr>
        <a:xfrm>
          <a:off x="3054627" y="2073787"/>
          <a:ext cx="1055724" cy="1055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Surčin</a:t>
          </a:r>
        </a:p>
      </dsp:txBody>
      <dsp:txXfrm>
        <a:off x="3209234" y="2228394"/>
        <a:ext cx="746510" cy="746510"/>
      </dsp:txXfrm>
    </dsp:sp>
    <dsp:sp modelId="{AAC8A7D0-3B44-448D-ACE9-7A07D12BA5B2}">
      <dsp:nvSpPr>
        <dsp:cNvPr id="0" name=""/>
        <dsp:cNvSpPr/>
      </dsp:nvSpPr>
      <dsp:spPr>
        <a:xfrm rot="9000000">
          <a:off x="1648491" y="2279637"/>
          <a:ext cx="152882" cy="39721"/>
        </a:xfrm>
        <a:custGeom>
          <a:avLst/>
          <a:gdLst/>
          <a:ahLst/>
          <a:cxnLst/>
          <a:rect l="0" t="0" r="0" b="0"/>
          <a:pathLst>
            <a:path>
              <a:moveTo>
                <a:pt x="0" y="19860"/>
              </a:moveTo>
              <a:lnTo>
                <a:pt x="152882" y="198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21110" y="2295676"/>
        <a:ext cx="7644" cy="7644"/>
      </dsp:txXfrm>
    </dsp:sp>
    <dsp:sp modelId="{35BC27F4-18C7-4BE8-A4D3-8938962B4DBF}">
      <dsp:nvSpPr>
        <dsp:cNvPr id="0" name=""/>
        <dsp:cNvSpPr/>
      </dsp:nvSpPr>
      <dsp:spPr>
        <a:xfrm>
          <a:off x="673728" y="2073787"/>
          <a:ext cx="1055724" cy="1055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kern="1200"/>
            <a:t>DZ Novi Beograd</a:t>
          </a:r>
        </a:p>
      </dsp:txBody>
      <dsp:txXfrm>
        <a:off x="828335" y="2228394"/>
        <a:ext cx="746510" cy="746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A535A-907C-4F2B-98C0-4F3E11DE7D76}">
      <dsp:nvSpPr>
        <dsp:cNvPr id="0" name=""/>
        <dsp:cNvSpPr/>
      </dsp:nvSpPr>
      <dsp:spPr>
        <a:xfrm>
          <a:off x="0" y="0"/>
          <a:ext cx="11931625" cy="2083218"/>
        </a:xfrm>
        <a:prstGeom prst="rightArrow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BAE19-C477-45AD-B164-5BE9B1340865}">
      <dsp:nvSpPr>
        <dsp:cNvPr id="0" name=""/>
        <dsp:cNvSpPr/>
      </dsp:nvSpPr>
      <dsp:spPr>
        <a:xfrm>
          <a:off x="6016038" y="1639113"/>
          <a:ext cx="4477350" cy="137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okružnog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(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preostali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DZ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okruga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spajaju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ZC)
-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Izuzeci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Vrbas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Vršac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Pančevo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Šabac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Loznica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Užice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Priboj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Prijepolje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Aranđelovac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Kraljevo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Novi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Pazar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Aleksinac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endParaRPr lang="sr-Cyrl-RS" sz="14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16038" y="1639113"/>
        <a:ext cx="4477350" cy="1374679"/>
      </dsp:txXfrm>
    </dsp:sp>
    <dsp:sp modelId="{B74C2E27-B068-41A3-9ED1-FDFF58A9E1A0}">
      <dsp:nvSpPr>
        <dsp:cNvPr id="0" name=""/>
        <dsp:cNvSpPr/>
      </dsp:nvSpPr>
      <dsp:spPr>
        <a:xfrm>
          <a:off x="7173102" y="593220"/>
          <a:ext cx="3781066" cy="103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Dugoročni</a:t>
          </a:r>
          <a:r>
            <a:rPr lang="en-US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period</a:t>
          </a:r>
          <a:endParaRPr lang="hr-HR" sz="1400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8 - 15 god.</a:t>
          </a:r>
          <a:r>
            <a:rPr lang="en-US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</a:t>
          </a:r>
        </a:p>
      </dsp:txBody>
      <dsp:txXfrm>
        <a:off x="7173102" y="593220"/>
        <a:ext cx="3781066" cy="1033403"/>
      </dsp:txXfrm>
    </dsp:sp>
    <dsp:sp modelId="{B1E7785E-F294-4D6B-9DC4-BBEF80D7F4F4}">
      <dsp:nvSpPr>
        <dsp:cNvPr id="0" name=""/>
        <dsp:cNvSpPr/>
      </dsp:nvSpPr>
      <dsp:spPr>
        <a:xfrm>
          <a:off x="243919" y="1639113"/>
          <a:ext cx="4869711" cy="137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Osnivanje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ZC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teritoriji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cele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RS (DZ se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spaja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OB u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istom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gradu</a:t>
          </a:r>
          <a:r>
            <a:rPr lang="en-US" sz="16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sr-Cyrl-RS" sz="16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3919" y="1639113"/>
        <a:ext cx="4869711" cy="1374679"/>
      </dsp:txXfrm>
    </dsp:sp>
    <dsp:sp modelId="{FEDA9764-5C93-4035-8F45-4BEF2E1B9F52}">
      <dsp:nvSpPr>
        <dsp:cNvPr id="0" name=""/>
        <dsp:cNvSpPr/>
      </dsp:nvSpPr>
      <dsp:spPr>
        <a:xfrm>
          <a:off x="1080120" y="631321"/>
          <a:ext cx="4962385" cy="103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Kratkoročno</a:t>
          </a:r>
          <a:r>
            <a:rPr lang="en-US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400" kern="120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srednjoročni</a:t>
          </a:r>
          <a:r>
            <a:rPr lang="en-US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period</a:t>
          </a:r>
          <a:endParaRPr lang="hr-HR" sz="1400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1 - 3 god.		4 - 7 god.</a:t>
          </a:r>
          <a:r>
            <a:rPr lang="en-US" sz="14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1080120" y="631321"/>
        <a:ext cx="4962385" cy="10334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C577-219C-4D1D-87B4-15A73174FA3D}">
      <dsp:nvSpPr>
        <dsp:cNvPr id="0" name=""/>
        <dsp:cNvSpPr/>
      </dsp:nvSpPr>
      <dsp:spPr>
        <a:xfrm>
          <a:off x="0" y="471411"/>
          <a:ext cx="1760583" cy="1694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 Vojvodina
SB za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Vojvodine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Starom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Slankamenu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
</a:t>
          </a:r>
          <a:endParaRPr lang="en-US" sz="1400" b="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632" y="521043"/>
        <a:ext cx="1661319" cy="1595285"/>
      </dsp:txXfrm>
    </dsp:sp>
    <dsp:sp modelId="{9E211383-4336-4D71-A29B-B6E366810B88}">
      <dsp:nvSpPr>
        <dsp:cNvPr id="0" name=""/>
        <dsp:cNvSpPr/>
      </dsp:nvSpPr>
      <dsp:spPr>
        <a:xfrm>
          <a:off x="176058" y="2165961"/>
          <a:ext cx="125457" cy="495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617"/>
              </a:lnTo>
              <a:lnTo>
                <a:pt x="125457" y="4956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915B9-B7F4-474E-B699-3A399CEEFDF2}">
      <dsp:nvSpPr>
        <dsp:cNvPr id="0" name=""/>
        <dsp:cNvSpPr/>
      </dsp:nvSpPr>
      <dsp:spPr>
        <a:xfrm>
          <a:off x="301516" y="2347132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</a:t>
          </a: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Junaković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Apatin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319936" y="2365552"/>
        <a:ext cx="969387" cy="592052"/>
      </dsp:txXfrm>
    </dsp:sp>
    <dsp:sp modelId="{158DD73D-1B54-4441-AF56-B2C41ED71477}">
      <dsp:nvSpPr>
        <dsp:cNvPr id="0" name=""/>
        <dsp:cNvSpPr/>
      </dsp:nvSpPr>
      <dsp:spPr>
        <a:xfrm>
          <a:off x="109943" y="2165961"/>
          <a:ext cx="91440" cy="1244828"/>
        </a:xfrm>
        <a:custGeom>
          <a:avLst/>
          <a:gdLst/>
          <a:ahLst/>
          <a:cxnLst/>
          <a:rect l="0" t="0" r="0" b="0"/>
          <a:pathLst>
            <a:path>
              <a:moveTo>
                <a:pt x="66114" y="0"/>
              </a:moveTo>
              <a:lnTo>
                <a:pt x="45720" y="1244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8258B6-0DE0-4B8C-97EF-F3963C28624D}">
      <dsp:nvSpPr>
        <dsp:cNvPr id="0" name=""/>
        <dsp:cNvSpPr/>
      </dsp:nvSpPr>
      <dsp:spPr>
        <a:xfrm>
          <a:off x="155663" y="3096344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Vrdnik
</a:t>
          </a:r>
        </a:p>
      </dsp:txBody>
      <dsp:txXfrm>
        <a:off x="174083" y="3114764"/>
        <a:ext cx="969387" cy="592052"/>
      </dsp:txXfrm>
    </dsp:sp>
    <dsp:sp modelId="{46602706-AF7E-4252-A653-E77E997C6EF3}">
      <dsp:nvSpPr>
        <dsp:cNvPr id="0" name=""/>
        <dsp:cNvSpPr/>
      </dsp:nvSpPr>
      <dsp:spPr>
        <a:xfrm>
          <a:off x="176058" y="2165961"/>
          <a:ext cx="125457" cy="2045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5477"/>
              </a:lnTo>
              <a:lnTo>
                <a:pt x="125457" y="2045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1AAA7-E81F-4306-BB77-06F96BCECF45}">
      <dsp:nvSpPr>
        <dsp:cNvPr id="0" name=""/>
        <dsp:cNvSpPr/>
      </dsp:nvSpPr>
      <dsp:spPr>
        <a:xfrm>
          <a:off x="301516" y="3896992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Banja Kanjiža
</a:t>
          </a:r>
        </a:p>
      </dsp:txBody>
      <dsp:txXfrm>
        <a:off x="319936" y="3915412"/>
        <a:ext cx="969387" cy="592052"/>
      </dsp:txXfrm>
    </dsp:sp>
    <dsp:sp modelId="{5EE2FC98-869E-4A17-BAE4-39C576A4876A}">
      <dsp:nvSpPr>
        <dsp:cNvPr id="0" name=""/>
        <dsp:cNvSpPr/>
      </dsp:nvSpPr>
      <dsp:spPr>
        <a:xfrm>
          <a:off x="176058" y="2165961"/>
          <a:ext cx="196578" cy="2756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6999"/>
              </a:lnTo>
              <a:lnTo>
                <a:pt x="196578" y="27569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81D8A-04A0-4AB0-ADF2-F35714EBB44B}">
      <dsp:nvSpPr>
        <dsp:cNvPr id="0" name=""/>
        <dsp:cNvSpPr/>
      </dsp:nvSpPr>
      <dsp:spPr>
        <a:xfrm>
          <a:off x="372636" y="4608515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</a:t>
          </a: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Melenci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391056" y="4626935"/>
        <a:ext cx="969387" cy="592052"/>
      </dsp:txXfrm>
    </dsp:sp>
    <dsp:sp modelId="{C7A6408E-9598-42BB-BD24-79A8E45B564A}">
      <dsp:nvSpPr>
        <dsp:cNvPr id="0" name=""/>
        <dsp:cNvSpPr/>
      </dsp:nvSpPr>
      <dsp:spPr>
        <a:xfrm>
          <a:off x="1877230" y="460839"/>
          <a:ext cx="1317717" cy="1070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Beograd
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4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endParaRPr lang="en-US" sz="1200" b="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908591" y="492200"/>
        <a:ext cx="1254995" cy="1008010"/>
      </dsp:txXfrm>
    </dsp:sp>
    <dsp:sp modelId="{4950865A-00AD-4A3F-8310-14B798A2F268}">
      <dsp:nvSpPr>
        <dsp:cNvPr id="0" name=""/>
        <dsp:cNvSpPr/>
      </dsp:nvSpPr>
      <dsp:spPr>
        <a:xfrm>
          <a:off x="1963282" y="1531572"/>
          <a:ext cx="91440" cy="8377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37706"/>
              </a:lnTo>
              <a:lnTo>
                <a:pt x="110192" y="8377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8E114-4E05-40F5-AFA3-819C10BB52BF}">
      <dsp:nvSpPr>
        <dsp:cNvPr id="0" name=""/>
        <dsp:cNvSpPr/>
      </dsp:nvSpPr>
      <dsp:spPr>
        <a:xfrm>
          <a:off x="2073474" y="1859929"/>
          <a:ext cx="1113621" cy="10186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Klinika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„Dr Miroslav </a:t>
          </a:r>
          <a:r>
            <a:rPr lang="en-US" sz="11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Zotović</a:t>
          </a:r>
          <a:r>
            <a:rPr lang="en-US" sz="11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</a:p>
      </dsp:txBody>
      <dsp:txXfrm>
        <a:off x="2103311" y="1889766"/>
        <a:ext cx="1053947" cy="959024"/>
      </dsp:txXfrm>
    </dsp:sp>
    <dsp:sp modelId="{D6B23DEA-6AB0-4A94-A52C-EC2F4F4D6434}">
      <dsp:nvSpPr>
        <dsp:cNvPr id="0" name=""/>
        <dsp:cNvSpPr/>
      </dsp:nvSpPr>
      <dsp:spPr>
        <a:xfrm>
          <a:off x="3320701" y="452959"/>
          <a:ext cx="1717479" cy="910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Zapadna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„Banja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Koviljača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47359" y="479617"/>
        <a:ext cx="1664163" cy="856860"/>
      </dsp:txXfrm>
    </dsp:sp>
    <dsp:sp modelId="{E4370821-C289-4199-8B27-B780FF5A0B65}">
      <dsp:nvSpPr>
        <dsp:cNvPr id="0" name=""/>
        <dsp:cNvSpPr/>
      </dsp:nvSpPr>
      <dsp:spPr>
        <a:xfrm>
          <a:off x="5686668" y="449702"/>
          <a:ext cx="2647296" cy="10967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Šumadija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Centralna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za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Šumadije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Centralne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Vrnjačkoj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Banji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(SB „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Merkur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“)
</a:t>
          </a:r>
          <a:endParaRPr lang="en-US" sz="1200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18791" y="481825"/>
        <a:ext cx="2583050" cy="1032504"/>
      </dsp:txXfrm>
    </dsp:sp>
    <dsp:sp modelId="{B4FAFEEF-60F8-46FD-B7AB-76BE49DB6307}">
      <dsp:nvSpPr>
        <dsp:cNvPr id="0" name=""/>
        <dsp:cNvSpPr/>
      </dsp:nvSpPr>
      <dsp:spPr>
        <a:xfrm>
          <a:off x="5951398" y="1546452"/>
          <a:ext cx="363075" cy="506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805"/>
              </a:lnTo>
              <a:lnTo>
                <a:pt x="363075" y="506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D6D2C-9ECF-48DE-AB75-F45B4F56F95C}">
      <dsp:nvSpPr>
        <dsp:cNvPr id="0" name=""/>
        <dsp:cNvSpPr/>
      </dsp:nvSpPr>
      <dsp:spPr>
        <a:xfrm>
          <a:off x="6314474" y="1738811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Novi 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Pazar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6332894" y="1757231"/>
        <a:ext cx="969387" cy="592052"/>
      </dsp:txXfrm>
    </dsp:sp>
    <dsp:sp modelId="{7C8F4EEE-AD04-470F-9684-185581DA2EFA}">
      <dsp:nvSpPr>
        <dsp:cNvPr id="0" name=""/>
        <dsp:cNvSpPr/>
      </dsp:nvSpPr>
      <dsp:spPr>
        <a:xfrm>
          <a:off x="5951398" y="1546452"/>
          <a:ext cx="363075" cy="1259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9595"/>
              </a:lnTo>
              <a:lnTo>
                <a:pt x="363075" y="12595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C5061-090D-452E-A09B-244ABA6A1D89}">
      <dsp:nvSpPr>
        <dsp:cNvPr id="0" name=""/>
        <dsp:cNvSpPr/>
      </dsp:nvSpPr>
      <dsp:spPr>
        <a:xfrm>
          <a:off x="6314474" y="2491601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„Agens“ Mataruška Banja
</a:t>
          </a:r>
        </a:p>
      </dsp:txBody>
      <dsp:txXfrm>
        <a:off x="6332894" y="2510021"/>
        <a:ext cx="969387" cy="592052"/>
      </dsp:txXfrm>
    </dsp:sp>
    <dsp:sp modelId="{9303412A-0919-4BAB-A898-E7E487DBC57F}">
      <dsp:nvSpPr>
        <dsp:cNvPr id="0" name=""/>
        <dsp:cNvSpPr/>
      </dsp:nvSpPr>
      <dsp:spPr>
        <a:xfrm>
          <a:off x="5951398" y="1546452"/>
          <a:ext cx="363075" cy="199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6889"/>
              </a:lnTo>
              <a:lnTo>
                <a:pt x="363075" y="19968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451D3-1AB7-44EB-9C26-23A06DFEFB34}">
      <dsp:nvSpPr>
        <dsp:cNvPr id="0" name=""/>
        <dsp:cNvSpPr/>
      </dsp:nvSpPr>
      <dsp:spPr>
        <a:xfrm>
          <a:off x="6314474" y="3228895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Ivanjica
</a:t>
          </a:r>
        </a:p>
      </dsp:txBody>
      <dsp:txXfrm>
        <a:off x="6332894" y="3247315"/>
        <a:ext cx="969387" cy="592052"/>
      </dsp:txXfrm>
    </dsp:sp>
    <dsp:sp modelId="{A90C9063-C54C-49B2-9ED9-80D6067B4DA3}">
      <dsp:nvSpPr>
        <dsp:cNvPr id="0" name=""/>
        <dsp:cNvSpPr/>
      </dsp:nvSpPr>
      <dsp:spPr>
        <a:xfrm>
          <a:off x="5951398" y="1546452"/>
          <a:ext cx="356525" cy="2782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149"/>
              </a:lnTo>
              <a:lnTo>
                <a:pt x="356525" y="27821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7BCDD-EC43-40D4-B3AB-22D79A86EEFA}">
      <dsp:nvSpPr>
        <dsp:cNvPr id="0" name=""/>
        <dsp:cNvSpPr/>
      </dsp:nvSpPr>
      <dsp:spPr>
        <a:xfrm>
          <a:off x="6307923" y="4014155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„Ribarska banja“ Kruševac
</a:t>
          </a:r>
          <a:endParaRPr lang="en-US" sz="700" strike="noStrike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326343" y="4032575"/>
        <a:ext cx="969387" cy="592052"/>
      </dsp:txXfrm>
    </dsp:sp>
    <dsp:sp modelId="{E116909E-BA2A-43B3-B758-CE551FD308A6}">
      <dsp:nvSpPr>
        <dsp:cNvPr id="0" name=""/>
        <dsp:cNvSpPr/>
      </dsp:nvSpPr>
      <dsp:spPr>
        <a:xfrm>
          <a:off x="5951398" y="1546452"/>
          <a:ext cx="356525" cy="3542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2479"/>
              </a:lnTo>
              <a:lnTo>
                <a:pt x="356525" y="35424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66D64-3BAE-40CD-AD67-A204C8A6369E}">
      <dsp:nvSpPr>
        <dsp:cNvPr id="0" name=""/>
        <dsp:cNvSpPr/>
      </dsp:nvSpPr>
      <dsp:spPr>
        <a:xfrm>
          <a:off x="6307923" y="4774486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„BSB „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Ribarska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Kruševac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ukovička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 </a:t>
          </a:r>
          <a:r>
            <a:rPr lang="en-US" sz="700" kern="1200" err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Aranđelovac</a:t>
          </a: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</a:p>
      </dsp:txBody>
      <dsp:txXfrm>
        <a:off x="6326343" y="4792906"/>
        <a:ext cx="969387" cy="592052"/>
      </dsp:txXfrm>
    </dsp:sp>
    <dsp:sp modelId="{3683CD17-E2F0-4DB5-A5CE-22FDD05858CB}">
      <dsp:nvSpPr>
        <dsp:cNvPr id="0" name=""/>
        <dsp:cNvSpPr/>
      </dsp:nvSpPr>
      <dsp:spPr>
        <a:xfrm>
          <a:off x="8512243" y="476247"/>
          <a:ext cx="1257784" cy="1105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Istočna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SB „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Gamzigradska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banja</a:t>
          </a:r>
          <a:r>
            <a:rPr lang="sr-Cyrl-RS" sz="1200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</a:t>
          </a:r>
          <a:endParaRPr lang="en-US" sz="1200" kern="120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544614" y="508618"/>
        <a:ext cx="1193042" cy="1040485"/>
      </dsp:txXfrm>
    </dsp:sp>
    <dsp:sp modelId="{E6304E2D-8B40-4981-B416-9A04BCEB6F53}">
      <dsp:nvSpPr>
        <dsp:cNvPr id="0" name=""/>
        <dsp:cNvSpPr/>
      </dsp:nvSpPr>
      <dsp:spPr>
        <a:xfrm>
          <a:off x="9946142" y="444614"/>
          <a:ext cx="1669444" cy="16488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Srbija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
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Institut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za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lečenje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rehabilitaciju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Južne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Srbije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–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sedište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u „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Niškoj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1" kern="120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Banji</a:t>
          </a:r>
          <a:r>
            <a:rPr lang="en-US" sz="12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“
</a:t>
          </a:r>
          <a:endParaRPr lang="en-US" sz="1200" b="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994435" y="492907"/>
        <a:ext cx="1572858" cy="1552249"/>
      </dsp:txXfrm>
    </dsp:sp>
    <dsp:sp modelId="{A3F4421E-8BCC-4BA6-8BCA-22599C4F4EFE}">
      <dsp:nvSpPr>
        <dsp:cNvPr id="0" name=""/>
        <dsp:cNvSpPr/>
      </dsp:nvSpPr>
      <dsp:spPr>
        <a:xfrm>
          <a:off x="10113086" y="2093449"/>
          <a:ext cx="337467" cy="549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9123"/>
              </a:lnTo>
              <a:lnTo>
                <a:pt x="337467" y="5491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9CBAD-1412-4B46-93F0-A48C5BAC02DC}">
      <dsp:nvSpPr>
        <dsp:cNvPr id="0" name=""/>
        <dsp:cNvSpPr/>
      </dsp:nvSpPr>
      <dsp:spPr>
        <a:xfrm>
          <a:off x="10450553" y="2328127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Bujanovac
</a:t>
          </a:r>
          <a:endParaRPr lang="en-US" sz="700" strike="noStrike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8973" y="2346547"/>
        <a:ext cx="969387" cy="592052"/>
      </dsp:txXfrm>
    </dsp:sp>
    <dsp:sp modelId="{71897630-4CD9-4D73-853A-69D142CFD500}">
      <dsp:nvSpPr>
        <dsp:cNvPr id="0" name=""/>
        <dsp:cNvSpPr/>
      </dsp:nvSpPr>
      <dsp:spPr>
        <a:xfrm>
          <a:off x="10113086" y="2093449"/>
          <a:ext cx="337467" cy="1334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4062"/>
              </a:lnTo>
              <a:lnTo>
                <a:pt x="337467" y="133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6902D-FB79-44D1-BE5D-D37B39CF85FB}">
      <dsp:nvSpPr>
        <dsp:cNvPr id="0" name=""/>
        <dsp:cNvSpPr/>
      </dsp:nvSpPr>
      <dsp:spPr>
        <a:xfrm>
          <a:off x="10450553" y="3113066"/>
          <a:ext cx="1006227" cy="62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700" kern="12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SB „Gejzer“ Sijarinska banja, Medveđa
</a:t>
          </a:r>
          <a:endParaRPr lang="en-US" sz="700" kern="1200">
            <a:solidFill>
              <a:srgbClr val="1F497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8973" y="3131486"/>
        <a:ext cx="969387" cy="592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CDC6D-01D5-44A5-B4F0-83DA862759AD}" type="datetimeFigureOut">
              <a:rPr lang="sr-Latn-RS" smtClean="0"/>
              <a:pPr/>
              <a:t>10.2.2021.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B582-A622-4981-BA04-0D656EEFEB00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87127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6D84A-BD12-4071-89D4-D2F9A9962A50}" type="datetimeFigureOut">
              <a:rPr lang="sr-Latn-RS" smtClean="0"/>
              <a:pPr/>
              <a:t>10.2.2021.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251D3-A82D-4B35-8F77-4ABA20475679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877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AA186F50-D875-4295-9A59-D30B5595F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D09969D9-82DA-4C05-A120-29BE3BF8A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r-HR" alt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BD079-9202-4996-8450-E353CBFE8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B68E04-CFC2-4717-8B19-329D28415B9B}" type="slidenum">
              <a:rPr lang="hr-HR" altLang="en-US"/>
              <a:pPr/>
              <a:t>30</a:t>
            </a:fld>
            <a:endParaRPr lang="hr-H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EBCE-3356-4763-A393-1FB34064BBD5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7298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76CB-6842-4F12-B3B9-F89278E2C846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3992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592C7-772A-4438-ADFE-A63D370F7819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7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B4AC-C0E7-4170-A103-2795B34BB441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208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A6F7-23F5-4C0B-8756-BDD415BDC150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0926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526C-4A72-4D36-9C99-68DC4EB86259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7363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993-4C66-4048-B574-4D3CD26E1BAA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3728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453C8-82AE-49D0-86BF-8FA7CB8DA83F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9726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C09-9FCF-4663-BB2F-AAF7BF06A6DC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6096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6B66-7D57-4C73-B844-8D568079BB80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9007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7D14-55A2-449B-86C0-C812BA812A09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1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D6520-FD05-4B9E-9CA3-FE005168E47F}" type="datetime1">
              <a:rPr lang="sr-Latn-RS" smtClean="0"/>
              <a:t>10.2.2021.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8C0F-DD93-4D2A-8868-2690DAD1B1F2}" type="slidenum">
              <a:rPr lang="sr-Latn-RS" smtClean="0"/>
              <a:pPr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5098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timizacijazdravstva.rs/ostavite-komentar" TargetMode="External"/><Relationship Id="rId2" Type="http://schemas.openxmlformats.org/officeDocument/2006/relationships/hyperlink" Target="http://www.optimizacijazdravstva.r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0A15-4FB2-4F85-8553-D79C7D696DC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AA43B-38DC-4A2E-88D5-3BCF2B750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058526-1AEC-4D01-A01E-983A8E3A92C2}"/>
              </a:ext>
            </a:extLst>
          </p:cNvPr>
          <p:cNvGrpSpPr/>
          <p:nvPr/>
        </p:nvGrpSpPr>
        <p:grpSpPr>
          <a:xfrm>
            <a:off x="-12340" y="-505792"/>
            <a:ext cx="12216680" cy="6787044"/>
            <a:chOff x="-12340" y="-162838"/>
            <a:chExt cx="12216680" cy="67870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1CE53A-A281-4B0E-B754-F46A62A78BBF}"/>
                </a:ext>
              </a:extLst>
            </p:cNvPr>
            <p:cNvGrpSpPr/>
            <p:nvPr/>
          </p:nvGrpSpPr>
          <p:grpSpPr>
            <a:xfrm>
              <a:off x="-12340" y="-162838"/>
              <a:ext cx="12216680" cy="6787044"/>
              <a:chOff x="335360" y="-1507703"/>
              <a:chExt cx="12216680" cy="678704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72087BA-BCDE-4EBB-8E25-E17A488E8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474" t="3157" r="2698" b="1220"/>
              <a:stretch/>
            </p:blipFill>
            <p:spPr>
              <a:xfrm>
                <a:off x="335360" y="-1507703"/>
                <a:ext cx="12216680" cy="67870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EF2B81E-CA33-4F84-BA4A-E444F1AD81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214" t="26010" r="68384" b="67725"/>
              <a:stretch/>
            </p:blipFill>
            <p:spPr>
              <a:xfrm>
                <a:off x="898298" y="505216"/>
                <a:ext cx="4261598" cy="491952"/>
              </a:xfrm>
              <a:prstGeom prst="rect">
                <a:avLst/>
              </a:prstGeom>
            </p:spPr>
          </p:pic>
        </p:grp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145E00ED-FB2F-4C95-92FD-8EBAA3F37806}"/>
                </a:ext>
              </a:extLst>
            </p:cNvPr>
            <p:cNvSpPr txBox="1">
              <a:spLocks/>
            </p:cNvSpPr>
            <p:nvPr/>
          </p:nvSpPr>
          <p:spPr>
            <a:xfrm>
              <a:off x="531064" y="1853386"/>
              <a:ext cx="5654202" cy="8886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r-Latn-R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Prezentacija nacrta </a:t>
              </a:r>
              <a:r>
                <a:rPr lang="en-GB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│</a:t>
              </a:r>
              <a:r>
                <a:rPr lang="sr-Latn-R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dr Siniša Varga, vođa tima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72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DCD3F9-F9C8-438F-B324-67C598BED1DE}"/>
              </a:ext>
            </a:extLst>
          </p:cNvPr>
          <p:cNvSpPr/>
          <p:nvPr/>
        </p:nvSpPr>
        <p:spPr>
          <a:xfrm>
            <a:off x="36912" y="24353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Rectangle 1"/>
          <p:cNvSpPr/>
          <p:nvPr/>
        </p:nvSpPr>
        <p:spPr>
          <a:xfrm>
            <a:off x="479376" y="339984"/>
            <a:ext cx="7464152" cy="1216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3667125" algn="l"/>
              </a:tabLst>
            </a:pP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Gravitacija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pacijenata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Latn-RS" sz="3200" b="1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3667125" algn="l"/>
              </a:tabLst>
            </a:pP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DZ ka KBC u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Beogradu</a:t>
            </a:r>
            <a:endParaRPr lang="en-US" sz="32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5626898"/>
              </p:ext>
            </p:extLst>
          </p:nvPr>
        </p:nvGraphicFramePr>
        <p:xfrm>
          <a:off x="7897183" y="457425"/>
          <a:ext cx="4458359" cy="299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0665911"/>
              </p:ext>
            </p:extLst>
          </p:nvPr>
        </p:nvGraphicFramePr>
        <p:xfrm>
          <a:off x="7734322" y="3540076"/>
          <a:ext cx="4784080" cy="3141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09156250"/>
              </p:ext>
            </p:extLst>
          </p:nvPr>
        </p:nvGraphicFramePr>
        <p:xfrm>
          <a:off x="3535984" y="3513869"/>
          <a:ext cx="4784080" cy="332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33917632"/>
              </p:ext>
            </p:extLst>
          </p:nvPr>
        </p:nvGraphicFramePr>
        <p:xfrm>
          <a:off x="3520804" y="279725"/>
          <a:ext cx="4784080" cy="3141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1384" y="1844824"/>
            <a:ext cx="2472952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Predlog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definisan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osnovu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osiguranika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DZ, 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zatim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moguće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uravnoteženije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raspoloživosti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posteljnih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kapaciteta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osnovu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udaljenosti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DZ od KBC</a:t>
            </a:r>
          </a:p>
          <a:p>
            <a:pPr algn="ctr"/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18575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C6FCDC6-CF57-4B37-93A2-802068054EC5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7368" y="99749"/>
            <a:ext cx="10142262" cy="59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Zavodi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primarnom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nivou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zdravstvene</a:t>
            </a:r>
            <a:r>
              <a:rPr lang="en-US" sz="32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zaštite</a:t>
            </a:r>
            <a:endParaRPr lang="en-US" sz="32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1344" y="943990"/>
            <a:ext cx="2448272" cy="1311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studenata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Novi Sad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Novi Sad</a:t>
            </a:r>
          </a:p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1344" y="2404660"/>
            <a:ext cx="2448272" cy="134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studenata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Beograd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Vračar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3280" y="3885061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studenata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20336" y="956516"/>
            <a:ext cx="2448272" cy="14606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kožno-venerične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bolesti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Beograd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KBC „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Zvezdara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193146" y="935060"/>
            <a:ext cx="2448272" cy="1485828"/>
          </a:xfrm>
          <a:prstGeom prst="roundRect">
            <a:avLst/>
          </a:prstGeom>
          <a:solidFill>
            <a:srgbClr val="1F497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TBC i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Plućne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bolesti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Beograd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KBC „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Zvezdara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93146" y="2528900"/>
            <a:ext cx="2448272" cy="1224136"/>
          </a:xfrm>
          <a:prstGeom prst="roundRect">
            <a:avLst/>
          </a:prstGeom>
          <a:solidFill>
            <a:srgbClr val="1F497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TBC i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Plućne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bolesti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UKC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40364" y="2255910"/>
            <a:ext cx="2437357" cy="9793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radnika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Kragujevac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Kragujevac</a:t>
            </a:r>
          </a:p>
          <a:p>
            <a:pPr algn="ctr"/>
            <a:r>
              <a:rPr lang="sr-Cyrl-R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40364" y="4447680"/>
            <a:ext cx="2437357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radnika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endParaRPr lang="en-US" sz="16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18534" y="943990"/>
            <a:ext cx="2448272" cy="1177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radnika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Novi Sad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Novi Sad</a:t>
            </a:r>
          </a:p>
          <a:p>
            <a:pPr algn="ctr"/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eft Bracket 11"/>
          <p:cNvSpPr/>
          <p:nvPr/>
        </p:nvSpPr>
        <p:spPr>
          <a:xfrm rot="16200000">
            <a:off x="2436825" y="4311193"/>
            <a:ext cx="621868" cy="3146568"/>
          </a:xfrm>
          <a:prstGeom prst="leftBracket">
            <a:avLst/>
          </a:prstGeom>
          <a:ln w="285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3541" y="625020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institucionalna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integracija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r-Cyrl-R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Left Bracket 13"/>
          <p:cNvSpPr/>
          <p:nvPr/>
        </p:nvSpPr>
        <p:spPr>
          <a:xfrm rot="16200000">
            <a:off x="8809402" y="2742714"/>
            <a:ext cx="621868" cy="3146568"/>
          </a:xfrm>
          <a:prstGeom prst="leftBracket">
            <a:avLst/>
          </a:prstGeom>
          <a:ln w="285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32104" y="483402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institucionalna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integracija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29449" y="3354035"/>
            <a:ext cx="2437357" cy="9748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Zavod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dentalnu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medicinu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Kragujevac </a:t>
            </a:r>
            <a:r>
              <a:rPr lang="en-US" sz="160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pripaja</a:t>
            </a:r>
            <a:r>
              <a:rPr lang="en-US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DZ Kragujevac</a:t>
            </a:r>
          </a:p>
          <a:p>
            <a:pPr algn="ctr"/>
            <a:r>
              <a:rPr lang="sr-Cyrl-R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BF002D-42DF-4C7B-8C08-1B6F8876D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3562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05FF84-3BBC-4DB7-A220-179EFA1EFFC9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TextBox 2"/>
          <p:cNvSpPr txBox="1"/>
          <p:nvPr/>
        </p:nvSpPr>
        <p:spPr>
          <a:xfrm>
            <a:off x="310308" y="-99392"/>
            <a:ext cx="9793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Optimizacija</a:t>
            </a:r>
            <a:r>
              <a: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bolničke</a:t>
            </a:r>
            <a:r>
              <a: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zdravstvene</a:t>
            </a:r>
            <a:r>
              <a: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zaštite</a:t>
            </a:r>
            <a:r>
              <a:rPr lang="sr-Latn-R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</a:t>
            </a:r>
            <a:r>
              <a:rPr lang="en-US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trateške </a:t>
            </a:r>
            <a:r>
              <a:rPr lang="en-US" sz="28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smernic</a:t>
            </a:r>
            <a:r>
              <a:rPr lang="hr-HR" sz="28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28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69261"/>
              </p:ext>
            </p:extLst>
          </p:nvPr>
        </p:nvGraphicFramePr>
        <p:xfrm>
          <a:off x="30549" y="404664"/>
          <a:ext cx="12188845" cy="64662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95565">
                  <a:extLst>
                    <a:ext uri="{9D8B030D-6E8A-4147-A177-3AD203B41FA5}">
                      <a16:colId xmlns:a16="http://schemas.microsoft.com/office/drawing/2014/main" val="1550424555"/>
                    </a:ext>
                  </a:extLst>
                </a:gridCol>
                <a:gridCol w="845086">
                  <a:extLst>
                    <a:ext uri="{9D8B030D-6E8A-4147-A177-3AD203B41FA5}">
                      <a16:colId xmlns:a16="http://schemas.microsoft.com/office/drawing/2014/main" val="3766252168"/>
                    </a:ext>
                  </a:extLst>
                </a:gridCol>
                <a:gridCol w="844480">
                  <a:extLst>
                    <a:ext uri="{9D8B030D-6E8A-4147-A177-3AD203B41FA5}">
                      <a16:colId xmlns:a16="http://schemas.microsoft.com/office/drawing/2014/main" val="339505361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153748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5622222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993029170"/>
                    </a:ext>
                  </a:extLst>
                </a:gridCol>
                <a:gridCol w="6411426">
                  <a:extLst>
                    <a:ext uri="{9D8B030D-6E8A-4147-A177-3AD203B41FA5}">
                      <a16:colId xmlns:a16="http://schemas.microsoft.com/office/drawing/2014/main" val="3827603342"/>
                    </a:ext>
                  </a:extLst>
                </a:gridCol>
              </a:tblGrid>
              <a:tr h="563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Kategorije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u="sng" kern="1200" err="1">
                          <a:solidFill>
                            <a:schemeClr val="lt1"/>
                          </a:solidFill>
                          <a:effectLst/>
                        </a:rPr>
                        <a:t>akutnih</a:t>
                      </a:r>
                      <a:r>
                        <a:rPr lang="en-US" sz="1200" b="1" u="sng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bolnica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Broj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postelja</a:t>
                      </a:r>
                      <a:endParaRPr lang="en-US" sz="1200" b="1" kern="1200"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na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Prosečna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zauzetost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posetlja</a:t>
                      </a:r>
                      <a:endParaRPr lang="en-US" sz="12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Prosečna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dužina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lečenja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(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dani</a:t>
                      </a:r>
                      <a:r>
                        <a:rPr lang="sr-Cyrl-RS" sz="1200"/>
                        <a:t>)</a:t>
                      </a:r>
                      <a:endParaRPr lang="en-US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Prosečan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err="1">
                          <a:solidFill>
                            <a:schemeClr val="lt1"/>
                          </a:solidFill>
                          <a:effectLst/>
                        </a:rPr>
                        <a:t>obrt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 post</a:t>
                      </a:r>
                      <a:r>
                        <a:rPr lang="hr-HR" sz="1200" b="1" kern="1200">
                          <a:solidFill>
                            <a:schemeClr val="lt1"/>
                          </a:solidFill>
                          <a:effectLst/>
                        </a:rPr>
                        <a:t>e</a:t>
                      </a:r>
                      <a:r>
                        <a:rPr lang="en-US" sz="1200" b="1" kern="1200">
                          <a:solidFill>
                            <a:schemeClr val="lt1"/>
                          </a:solidFill>
                          <a:effectLst/>
                        </a:rPr>
                        <a:t>lja</a:t>
                      </a:r>
                      <a:r>
                        <a:rPr lang="sr-Cyrl-RS" sz="1200"/>
                        <a:t> </a:t>
                      </a:r>
                      <a:endParaRPr lang="en-US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200"/>
                        <a:t>DSG</a:t>
                      </a:r>
                      <a:endParaRPr lang="en-US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200"/>
                        <a:t>Delatnosti</a:t>
                      </a:r>
                      <a:endParaRPr lang="en-US" sz="12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998623"/>
                  </a:ext>
                </a:extLst>
              </a:tr>
              <a:tr h="733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en-US" sz="1200" b="1">
                          <a:effectLst/>
                        </a:rPr>
                        <a:t>1 . Kategorija – Lokalna (opšta) bolnica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b="0">
                          <a:solidFill>
                            <a:srgbClr val="1F497D"/>
                          </a:solidFill>
                          <a:effectLst/>
                        </a:rPr>
                        <a:t>&lt;3,5 </a:t>
                      </a:r>
                      <a:endParaRPr lang="en-US" sz="1400" b="0" i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70% (77%)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>
                        <a:solidFill>
                          <a:srgbClr val="1F497D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&lt;5,5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</a:rPr>
                        <a:t> (5,0)</a:t>
                      </a:r>
                      <a:endParaRPr lang="en-US" sz="1400">
                        <a:solidFill>
                          <a:srgbClr val="1F497D"/>
                        </a:solidFill>
                      </a:endParaRPr>
                    </a:p>
                    <a:p>
                      <a:pPr algn="ctr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35 (41)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1,0</a:t>
                      </a:r>
                      <a:r>
                        <a:rPr lang="sr-Latn-RS" sz="1400" baseline="0">
                          <a:solidFill>
                            <a:srgbClr val="1F497D"/>
                          </a:solidFill>
                        </a:rPr>
                        <a:t>-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</a:rPr>
                        <a:t>1,65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sr-Latn-RS" sz="1200">
                          <a:effectLst/>
                        </a:rPr>
                        <a:t>I</a:t>
                      </a:r>
                      <a:r>
                        <a:rPr lang="en-US" sz="1200">
                          <a:effectLst/>
                        </a:rPr>
                        <a:t>nterna </a:t>
                      </a:r>
                      <a:r>
                        <a:rPr lang="en-US" sz="1200" err="1">
                          <a:effectLst/>
                        </a:rPr>
                        <a:t>medicina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en-US" sz="1200" err="1">
                          <a:effectLst/>
                        </a:rPr>
                        <a:t>ginekologija</a:t>
                      </a:r>
                      <a:r>
                        <a:rPr lang="en-US" sz="1200">
                          <a:effectLst/>
                        </a:rPr>
                        <a:t> i </a:t>
                      </a:r>
                      <a:r>
                        <a:rPr lang="en-US" sz="1200" err="1">
                          <a:effectLst/>
                        </a:rPr>
                        <a:t>akušerstvo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en-US" sz="1200" err="1">
                          <a:effectLst/>
                        </a:rPr>
                        <a:t>pedijatrija</a:t>
                      </a:r>
                      <a:r>
                        <a:rPr lang="en-US" sz="1200">
                          <a:effectLst/>
                        </a:rPr>
                        <a:t> i </a:t>
                      </a:r>
                      <a:r>
                        <a:rPr lang="en-US" sz="1200" err="1">
                          <a:effectLst/>
                        </a:rPr>
                        <a:t>hirurgija</a:t>
                      </a:r>
                      <a:r>
                        <a:rPr lang="en-US" sz="1200">
                          <a:effectLst/>
                        </a:rPr>
                        <a:t> (</a:t>
                      </a:r>
                      <a:r>
                        <a:rPr lang="en-US" sz="1200" err="1">
                          <a:effectLst/>
                        </a:rPr>
                        <a:t>koja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obavlja</a:t>
                      </a:r>
                      <a:r>
                        <a:rPr lang="en-US" sz="1200">
                          <a:effectLst/>
                        </a:rPr>
                        <a:t> i </a:t>
                      </a:r>
                      <a:r>
                        <a:rPr lang="en-US" sz="1200" err="1">
                          <a:effectLst/>
                        </a:rPr>
                        <a:t>jednostavnu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traumatologiju</a:t>
                      </a:r>
                      <a:r>
                        <a:rPr lang="en-US" sz="1200">
                          <a:effectLst/>
                        </a:rPr>
                        <a:t>) i </a:t>
                      </a:r>
                      <a:r>
                        <a:rPr lang="en-US" sz="1200" err="1">
                          <a:effectLst/>
                        </a:rPr>
                        <a:t>sa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službama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za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anesteziologiju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en-US" sz="1200" err="1">
                          <a:effectLst/>
                        </a:rPr>
                        <a:t>osnovnu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radiološku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dijagnostiku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en-US" sz="1200" err="1">
                          <a:effectLst/>
                        </a:rPr>
                        <a:t>osnovnu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kliničko-biohemijsku</a:t>
                      </a:r>
                      <a:r>
                        <a:rPr lang="en-US" sz="1200">
                          <a:effectLst/>
                        </a:rPr>
                        <a:t> i </a:t>
                      </a:r>
                      <a:r>
                        <a:rPr lang="en-US" sz="1200" err="1">
                          <a:effectLst/>
                        </a:rPr>
                        <a:t>hematološku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1200" err="1">
                          <a:effectLst/>
                        </a:rPr>
                        <a:t>dijagnostiku</a:t>
                      </a:r>
                      <a:r>
                        <a:rPr lang="en-US" sz="1200">
                          <a:effectLst/>
                        </a:rPr>
                        <a:t>, </a:t>
                      </a:r>
                      <a:r>
                        <a:rPr lang="en-US" sz="1200" err="1">
                          <a:effectLst/>
                        </a:rPr>
                        <a:t>patologiju</a:t>
                      </a:r>
                      <a:r>
                        <a:rPr lang="en-US" sz="1200">
                          <a:effectLst/>
                        </a:rPr>
                        <a:t> i </a:t>
                      </a:r>
                      <a:r>
                        <a:rPr lang="en-US" sz="1200" err="1">
                          <a:effectLst/>
                        </a:rPr>
                        <a:t>patohi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stologiju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kao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prijem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trijažu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zbrinjavanje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urgentnih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stanja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090632"/>
                  </a:ext>
                </a:extLst>
              </a:tr>
              <a:tr h="876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2 . Kategorija – Okružna (opšta) bolnica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b="0">
                          <a:solidFill>
                            <a:srgbClr val="1F497D"/>
                          </a:solidFill>
                          <a:effectLst/>
                        </a:rPr>
                        <a:t>&lt;3,5 </a:t>
                      </a:r>
                      <a:endParaRPr lang="en-US" sz="1400" b="0" i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70% (77%)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&lt;5,5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</a:rPr>
                        <a:t> (5,0)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35 (41)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1,15</a:t>
                      </a:r>
                      <a:r>
                        <a:rPr lang="sr-Latn-RS" sz="1400">
                          <a:solidFill>
                            <a:srgbClr val="1F497D"/>
                          </a:solidFill>
                        </a:rPr>
                        <a:t>-</a:t>
                      </a: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1,80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sr-Latn-RS" sz="1200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ve delatnosti 1. kategorije + onkologija (hemioterapija), neurologija, psihijatrija, infektologija, dermatovenerologija, urologija, otorinolaringologija, oftalmologija, fizikalna medicina, anesteziologija, dijagnostička i interventna radiologija, kliničko-biohemijska i hematološka dijagnostike, patologija i patohistologija, transfuziologija, te prijem, trijaža i zbrinjavanje urgentnih stanja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162586"/>
                  </a:ext>
                </a:extLst>
              </a:tr>
              <a:tr h="16601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3 . Kategorija – Regionalna bolnica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&lt;3,5 </a:t>
                      </a:r>
                      <a:r>
                        <a:rPr lang="hr-HR" sz="1400">
                          <a:solidFill>
                            <a:srgbClr val="1F497D"/>
                          </a:solidFill>
                        </a:rPr>
                        <a:t>SZZ</a:t>
                      </a:r>
                      <a:endParaRPr lang="sr-Cyrl-RS" sz="1400">
                        <a:solidFill>
                          <a:srgbClr val="1F497D"/>
                        </a:solidFill>
                      </a:endParaRPr>
                    </a:p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</a:rPr>
                        <a:t>0,85 Т</a:t>
                      </a:r>
                      <a:r>
                        <a:rPr lang="hr-HR" sz="1400" baseline="0">
                          <a:solidFill>
                            <a:srgbClr val="1F497D"/>
                          </a:solidFill>
                        </a:rPr>
                        <a:t>ZZ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70% (77%)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</a:rPr>
                        <a:t> 6,5 (6,0)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35 (41)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1,2</a:t>
                      </a:r>
                      <a:r>
                        <a:rPr lang="sr-Latn-RS" sz="1400">
                          <a:solidFill>
                            <a:srgbClr val="1F497D"/>
                          </a:solidFill>
                        </a:rPr>
                        <a:t>-</a:t>
                      </a: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4,5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sr-Latn-RS" sz="1200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ve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delatnosti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2.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kategorije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bolnica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najmanje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70%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delatnosti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3.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kategorije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vaskularna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abdominalna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kardiotorakalna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plastična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rekonstruktivna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hirurgija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;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dečja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hirurgija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neurohirurgija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ortopedija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traumatologijom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;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urologija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otorinolaringologija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oftalmologija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anesteziologija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intenzivnom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medicinom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endokrinologija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kardiologija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gastroenterologija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hematologija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alergologija-samo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polikliničko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lečenje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nefrologija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pulmologija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infektologija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dermatovenerologija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fizikalna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medicina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rehabilitacija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reumatologija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onkologija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hemioterapija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neurologija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psihijatrija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dečjom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psihijatrijom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službe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za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dijagnostičku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interventnu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radiologiju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kliničko-biohemijsku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hematološku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dijagnostiku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citologiju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patologiju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sudsku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medicinu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transfuziologiju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prijem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trijažu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i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zbrinjavanje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urgentnih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</a:rPr>
                        <a:t>stanja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811708"/>
                  </a:ext>
                </a:extLst>
              </a:tr>
              <a:tr h="84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4 a . Kategorija – Pokrajinska bolnica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&lt;0,85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70% (77%)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 6,5 (6,0)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35 (41)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2,0</a:t>
                      </a:r>
                      <a:r>
                        <a:rPr lang="sr-Latn-RS" sz="1400">
                          <a:solidFill>
                            <a:srgbClr val="1F497D"/>
                          </a:solidFill>
                        </a:rPr>
                        <a:t>-</a:t>
                      </a: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4,5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200" kern="1200">
                          <a:solidFill>
                            <a:schemeClr val="dk1"/>
                          </a:solidFill>
                          <a:effectLst/>
                        </a:rPr>
                        <a:t>N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ajviši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nivo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zdravstvene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zaštite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najveći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stepen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komplikovanosti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slučajeva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i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sofisticiranosti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kadra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i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medicinske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opreme</a:t>
                      </a:r>
                      <a:r>
                        <a:rPr lang="hr-HR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sr-Latn-RS" sz="1200" u="none" kern="1200">
                          <a:solidFill>
                            <a:schemeClr val="dk1"/>
                          </a:solidFill>
                          <a:effectLst/>
                        </a:rPr>
                        <a:t>u svim delatnostima koje obavljaju i bolnice 3. kategorije, ali na višem specijalizovanom nivou,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4 a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može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da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upućuje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u 4, a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pacijenti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koji ne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mogu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da se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zbrinu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u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ustanovi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najvišeg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ranga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se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upućuju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na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lečenje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 u 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</a:rPr>
                        <a:t>inostranstvo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616"/>
                  </a:ext>
                </a:extLst>
              </a:tr>
              <a:tr h="680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3667125" algn="l"/>
                        </a:tabLs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4 .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effectLst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–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effectLst/>
                        </a:rPr>
                        <a:t>Republička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effectLst/>
                        </a:rPr>
                        <a:t>bolnica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&lt;0,85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70% (77%)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&lt; 6,5 (6,0)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35 (41)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2,0</a:t>
                      </a:r>
                      <a:r>
                        <a:rPr lang="sr-Latn-RS" sz="1400">
                          <a:solidFill>
                            <a:srgbClr val="1F497D"/>
                          </a:solidFill>
                        </a:rPr>
                        <a:t>-</a:t>
                      </a:r>
                      <a:r>
                        <a:rPr lang="sr-Cyrl-RS" sz="1400">
                          <a:solidFill>
                            <a:srgbClr val="1F497D"/>
                          </a:solidFill>
                        </a:rPr>
                        <a:t>4,5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67125" algn="l"/>
                        </a:tabLst>
                        <a:defRPr/>
                      </a:pPr>
                      <a:r>
                        <a:rPr lang="sr-Latn-RS" sz="1200" u="none" kern="1200">
                          <a:solidFill>
                            <a:schemeClr val="dk1"/>
                          </a:solidFill>
                          <a:effectLst/>
                        </a:rPr>
                        <a:t>Pruža se najviši nivo zdravstvene zaštite, odnosno najkompleksnije zdravstvene usluge, uz obezbeđenje najkompetentnijih kadrova i najsofisticiranije medicinske opreme u svim delatnostima koje obavljaju i bolnice 3. kategorije, ali na višem specijalizovanom nivou, </a:t>
                      </a:r>
                      <a:r>
                        <a:rPr lang="sr-Latn-RS" sz="1200" kern="1200">
                          <a:solidFill>
                            <a:schemeClr val="dk1"/>
                          </a:solidFill>
                          <a:effectLst/>
                        </a:rPr>
                        <a:t>pruža zdravstvene usluge samo na </a:t>
                      </a:r>
                      <a:r>
                        <a:rPr lang="sr-Latn-RS" sz="1200" kern="1200" err="1">
                          <a:solidFill>
                            <a:schemeClr val="dk1"/>
                          </a:solidFill>
                          <a:effectLst/>
                        </a:rPr>
                        <a:t>tercijarnom</a:t>
                      </a:r>
                      <a:r>
                        <a:rPr lang="sr-Latn-RS" sz="1200" kern="1200">
                          <a:solidFill>
                            <a:schemeClr val="dk1"/>
                          </a:solidFill>
                          <a:effectLst/>
                        </a:rPr>
                        <a:t> nivou zdravstvene zaštite, rešava više od 95% slučajeva koji su im upućeni iz bolnica 3. kategorije kao i iz bolnica 2. kategorije regiona Zapadne i Istočne Srbije koji nemaju na svom području regionalnu bolnicu 3. kategorije.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341083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342276" y="2383575"/>
            <a:ext cx="144016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343472" y="3424843"/>
            <a:ext cx="144016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330549" y="4869160"/>
            <a:ext cx="144016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342276" y="5891703"/>
            <a:ext cx="144016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ent-Up Arrow 1"/>
          <p:cNvSpPr/>
          <p:nvPr/>
        </p:nvSpPr>
        <p:spPr>
          <a:xfrm flipV="1">
            <a:off x="1402557" y="4509120"/>
            <a:ext cx="288032" cy="1369229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5475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0B0458-E607-4B94-9A51-F868484D9208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-792089" y="116632"/>
            <a:ext cx="12216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Sekundarna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</a:t>
            </a:r>
            <a:r>
              <a:rPr lang="en-US" sz="2400" b="1" err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zdravstvena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zaštita</a:t>
            </a:r>
            <a:r>
              <a:rPr lang="sr-Latn-R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- 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vertikalna </a:t>
            </a:r>
            <a:r>
              <a:rPr lang="en-US" sz="2400" b="1" err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institucionalna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</a:t>
            </a:r>
            <a:r>
              <a:rPr lang="en-US" sz="2400" b="1" err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integracija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(DZ </a:t>
            </a:r>
            <a:r>
              <a:rPr lang="en-US" sz="2400" b="1" err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i</a:t>
            </a:r>
            <a:r>
              <a:rPr lang="en-US" sz="2400" b="1">
                <a:solidFill>
                  <a:srgbClr val="1F497D"/>
                </a:solidFill>
                <a:ea typeface="Tahoma" panose="020B0604030504040204" pitchFamily="34" charset="0"/>
                <a:cs typeface="Shonar Bangla" panose="020B0502040204020203" pitchFamily="34" charset="0"/>
              </a:rPr>
              <a:t> OB)</a:t>
            </a:r>
            <a:endParaRPr lang="en-US" sz="2400">
              <a:solidFill>
                <a:srgbClr val="1F497D"/>
              </a:solidFill>
              <a:ea typeface="Tahoma" panose="020B0604030504040204" pitchFamily="34" charset="0"/>
              <a:cs typeface="Shonar Bangla" panose="020B0502040204020203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46432616"/>
              </p:ext>
            </p:extLst>
          </p:nvPr>
        </p:nvGraphicFramePr>
        <p:xfrm>
          <a:off x="191343" y="188640"/>
          <a:ext cx="11931625" cy="309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536759"/>
              </p:ext>
            </p:extLst>
          </p:nvPr>
        </p:nvGraphicFramePr>
        <p:xfrm>
          <a:off x="69032" y="2564904"/>
          <a:ext cx="6048672" cy="41921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11840">
                  <a:extLst>
                    <a:ext uri="{9D8B030D-6E8A-4147-A177-3AD203B41FA5}">
                      <a16:colId xmlns:a16="http://schemas.microsoft.com/office/drawing/2014/main" val="1102150920"/>
                    </a:ext>
                  </a:extLst>
                </a:gridCol>
                <a:gridCol w="4636832">
                  <a:extLst>
                    <a:ext uri="{9D8B030D-6E8A-4147-A177-3AD203B41FA5}">
                      <a16:colId xmlns:a16="http://schemas.microsoft.com/office/drawing/2014/main" val="2874387318"/>
                    </a:ext>
                  </a:extLst>
                </a:gridCol>
              </a:tblGrid>
              <a:tr h="87234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 Vojvodina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Senta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Vršac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Vrbas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2 .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Sremska Mitrovica, ZC Subotica,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Sombor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Zrenjanin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Pančevo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Kikinda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
</a:t>
                      </a:r>
                      <a:endParaRPr lang="en-US" sz="1200" b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60594"/>
                  </a:ext>
                </a:extLst>
              </a:tr>
              <a:tr h="731820">
                <a:tc>
                  <a:txBody>
                    <a:bodyPr/>
                    <a:lstStyle/>
                    <a:p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Zapadna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Srbija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Cyrl-R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r>
                        <a:rPr lang="sr-Cyrl-R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Priboj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Prijepolje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Loznica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2 .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Šabac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Valjevo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baseline="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Užice</a:t>
                      </a:r>
                      <a:r>
                        <a:rPr lang="en-US" sz="1200" b="1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</a:t>
                      </a:r>
                      <a:endParaRPr lang="en-US" sz="1200" b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966952"/>
                  </a:ext>
                </a:extLst>
              </a:tr>
              <a:tr h="1033158">
                <a:tc>
                  <a:txBody>
                    <a:bodyPr/>
                    <a:lstStyle/>
                    <a:p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Šumadija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Srbija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G.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Milanovac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Paraćin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Ćuprija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Aranđelovac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
2 .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Čačak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Kraljevo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Kruševac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Jagodina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Novu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Pazar</a:t>
                      </a:r>
                      <a:endParaRPr lang="en-US" sz="1200" b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69512"/>
                  </a:ext>
                </a:extLst>
              </a:tr>
              <a:tr h="247756">
                <a:tc>
                  <a:txBody>
                    <a:bodyPr/>
                    <a:lstStyle/>
                    <a:p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Istočna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Srbija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S.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Palanka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Petrovac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Mlavi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Kladovo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Majdanpek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Knjaževac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Negotin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
2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Smederevo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Požarevac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Bor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Zaječar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1200" b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75256"/>
                  </a:ext>
                </a:extLst>
              </a:tr>
              <a:tr h="731820">
                <a:tc>
                  <a:txBody>
                    <a:bodyPr/>
                    <a:lstStyle/>
                    <a:p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Južna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Srbija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Aleksinac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Surdulica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
2 .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kategorija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Vranje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Leskovac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Pirot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ZC </a:t>
                      </a:r>
                      <a:r>
                        <a:rPr lang="en-US" sz="1200" b="1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Prokuplje</a:t>
                      </a:r>
                      <a:r>
                        <a:rPr lang="en-US" sz="12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1200" b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21768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00056" y="4005064"/>
            <a:ext cx="530986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institucionalna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Osnivanje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okružnog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DZ u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univerzitetskim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centrima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izuzev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Beograda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
1 )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Domovi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zdravlja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Južnobačkog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okruga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sedište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Novi Sad
2 )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Domovi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zdravlja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Šumadijskog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okruga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sedište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Kragujevac
3 )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Domovi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zdravlja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Nišavskog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okruga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sedište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lang="sr-Cyrl-R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02413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41C5BB-123B-4AE6-84FD-94C2B09F4373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7368" y="283295"/>
            <a:ext cx="11161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Rehabilitacija</a:t>
            </a:r>
            <a:r>
              <a:rPr lang="sr-Latn-R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horizontalna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institucionalna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nivou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regiona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
</a:t>
            </a:r>
            <a:endParaRPr lang="en-US" sz="2800">
              <a:solidFill>
                <a:srgbClr val="1F497D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1647634"/>
              </p:ext>
            </p:extLst>
          </p:nvPr>
        </p:nvGraphicFramePr>
        <p:xfrm>
          <a:off x="252643" y="692696"/>
          <a:ext cx="11953327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63065" y="2204864"/>
            <a:ext cx="776348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za interne </a:t>
            </a:r>
            <a:r>
              <a:rPr lang="en-US" sz="11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bolesti</a:t>
            </a:r>
            <a:r>
              <a:rPr lang="en-US" sz="11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Vrnjačka</a:t>
            </a:r>
            <a:r>
              <a:rPr lang="en-US" sz="11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11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11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anja</a:t>
            </a:r>
            <a:r>
              <a:rPr lang="en-US" sz="11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</a:p>
        </p:txBody>
      </p:sp>
      <p:sp>
        <p:nvSpPr>
          <p:cNvPr id="5" name="Right Arrow 4"/>
          <p:cNvSpPr/>
          <p:nvPr/>
        </p:nvSpPr>
        <p:spPr>
          <a:xfrm rot="18825988">
            <a:off x="5555940" y="1868975"/>
            <a:ext cx="360040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821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D29AF28-0788-482B-AD9A-6DADD4531604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TextBox 2"/>
          <p:cNvSpPr txBox="1"/>
          <p:nvPr/>
        </p:nvSpPr>
        <p:spPr>
          <a:xfrm>
            <a:off x="263352" y="116632"/>
            <a:ext cx="11233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Tercijarna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zdravstvena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zaštita</a:t>
            </a:r>
            <a:r>
              <a:rPr lang="sr-Latn-R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institucionalna i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funkcionalna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 sz="28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lang="en-US" sz="2800">
              <a:solidFill>
                <a:srgbClr val="1F497D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49659" y="983647"/>
            <a:ext cx="2520280" cy="6451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„Sveti Sava“ pripaja se UKC Srbije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46471" y="983647"/>
            <a:ext cx="2520280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reumatologiju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Srbije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UKC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Srbije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757" y="969468"/>
            <a:ext cx="252028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za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reumatologiju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Novi Sad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UKC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90946" y="2138320"/>
            <a:ext cx="2520280" cy="19011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Klinika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neurologiju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psihijatriju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omladinu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cerebralnu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paralizu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razvojnu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neurologiju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UDK „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Tiršova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
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49659" y="1789717"/>
            <a:ext cx="2520280" cy="6296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„Rudo“ pripaja se IOB „Banjica“
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19788" y="2626613"/>
            <a:ext cx="2520280" cy="972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„Drajzerova“ pripaja se Institutu za mentalno zdravlje 
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757" y="3239641"/>
            <a:ext cx="2471419" cy="1136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za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plućne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bolesti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Zrenjaninu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Beloj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Crkvi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pripajaju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IPB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8372" y="2104555"/>
            <a:ext cx="252028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Klinika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dentalnu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medicinu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UKC </a:t>
            </a:r>
            <a:r>
              <a:rPr lang="en-US" sz="1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85915" y="3908261"/>
            <a:ext cx="2520280" cy="9361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Klinika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dentalnu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medic</a:t>
            </a:r>
            <a:r>
              <a:rPr lang="hr-HR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 </a:t>
            </a:r>
            <a:r>
              <a:rPr lang="en-US" sz="16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pripaja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UKC </a:t>
            </a:r>
            <a:r>
              <a:rPr lang="en-US" sz="16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120336" y="983647"/>
            <a:ext cx="2520280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neonatologiju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povezuje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UDK „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Tiršova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
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20336" y="2061403"/>
            <a:ext cx="252028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majku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povezuje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UDK „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Tiršova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
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120336" y="3239642"/>
            <a:ext cx="252028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za interne bolesti </a:t>
            </a:r>
            <a:r>
              <a:rPr lang="hr-HR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Mladenovac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povezuje sa KBC</a:t>
            </a:r>
            <a:r>
              <a:rPr lang="sr-Cyrl-R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„</a:t>
            </a:r>
            <a:r>
              <a:rPr lang="hr-HR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Zvezdara</a:t>
            </a:r>
            <a:r>
              <a:rPr lang="sr-Cyrl-R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20336" y="4376313"/>
            <a:ext cx="252028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 za interne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Lazarevac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povezuje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KBC „D.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Mišović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
</a:t>
            </a:r>
          </a:p>
        </p:txBody>
      </p:sp>
      <p:sp>
        <p:nvSpPr>
          <p:cNvPr id="21" name="Right Bracket 20"/>
          <p:cNvSpPr/>
          <p:nvPr/>
        </p:nvSpPr>
        <p:spPr>
          <a:xfrm rot="16200000" flipH="1">
            <a:off x="10222441" y="4960622"/>
            <a:ext cx="316068" cy="1687635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753142" y="6041288"/>
            <a:ext cx="311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funkcionalna</a:t>
            </a:r>
            <a:r>
              <a:rPr lang="en-US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23" name="Right Bracket 22"/>
          <p:cNvSpPr/>
          <p:nvPr/>
        </p:nvSpPr>
        <p:spPr>
          <a:xfrm rot="16200000" flipH="1">
            <a:off x="4029756" y="1952012"/>
            <a:ext cx="316067" cy="7704857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686176" y="6088218"/>
            <a:ext cx="348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institucionalna</a:t>
            </a:r>
            <a:r>
              <a:rPr lang="en-US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endParaRPr lang="en-US">
              <a:solidFill>
                <a:srgbClr val="385D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4647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7EF363-3CC7-4EB3-8A78-07030B2DDCC4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7368" y="170637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Prehospitalna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hitna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pomoć</a:t>
            </a:r>
            <a:r>
              <a:rPr lang="en-US" sz="32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400" y="6433592"/>
            <a:ext cx="4511452" cy="307777"/>
          </a:xfrm>
          <a:prstGeom prst="rect">
            <a:avLst/>
          </a:prstGeom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*za </a:t>
            </a:r>
            <a:r>
              <a:rPr lang="it-IT" sz="14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teritoriju</a:t>
            </a:r>
            <a:r>
              <a:rPr lang="it-IT" sz="14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14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Raška</a:t>
            </a:r>
            <a:r>
              <a:rPr lang="it-IT" sz="14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Novi </a:t>
            </a:r>
            <a:r>
              <a:rPr lang="it-IT" sz="14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Pazar</a:t>
            </a:r>
            <a:r>
              <a:rPr lang="it-IT" sz="14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4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Tutin</a:t>
            </a:r>
            <a:r>
              <a:rPr lang="it-IT" sz="14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Sjenica</a:t>
            </a:r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8863117"/>
              </p:ext>
            </p:extLst>
          </p:nvPr>
        </p:nvGraphicFramePr>
        <p:xfrm>
          <a:off x="165281" y="1245071"/>
          <a:ext cx="5786703" cy="4992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0520" y="2321585"/>
            <a:ext cx="2016224" cy="1323439"/>
          </a:xfrm>
          <a:prstGeom prst="rect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koji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dispečerski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centar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koordiniraju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 HMP u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DZ
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7510" y="3772197"/>
            <a:ext cx="2902244" cy="1384995"/>
          </a:xfrm>
          <a:prstGeom prst="rect">
            <a:avLst/>
          </a:prstGeom>
          <a:solidFill>
            <a:srgbClr val="1F497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službe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HMP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autoputeve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Batočina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Bela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Palanka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Dimitrovgrad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Lajkovac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Ražanj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Vladičin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Han, DZ Mali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Iđoš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Pećinci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DZ </a:t>
            </a:r>
            <a:r>
              <a:rPr lang="en-US" sz="1400" u="sng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Ljig</a:t>
            </a:r>
            <a:r>
              <a:rPr lang="en-US" sz="140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064" y="510515"/>
            <a:ext cx="4676331" cy="5486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672064" y="6025728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Osnivanje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helikopterskog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Beogradu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opseg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km)
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424" y="766445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funkcionalna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879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B52958-980F-40E4-93A0-56A131B9E45A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623392" y="130990"/>
            <a:ext cx="7380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Hospitalna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hitna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pomoć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392" y="677730"/>
            <a:ext cx="11305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</a:t>
            </a:r>
            <a:r>
              <a:rPr lang="hr-HR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nkcionalna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Osnovni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cilj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Rasteretiti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Urgentni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centar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UKC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Srbije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pogledu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pacijenata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teritorije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Beograda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lang="sr-Cyrl-R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41701225"/>
              </p:ext>
            </p:extLst>
          </p:nvPr>
        </p:nvGraphicFramePr>
        <p:xfrm>
          <a:off x="170037" y="1441419"/>
          <a:ext cx="6408712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06521"/>
              </p:ext>
            </p:extLst>
          </p:nvPr>
        </p:nvGraphicFramePr>
        <p:xfrm>
          <a:off x="7032104" y="2708920"/>
          <a:ext cx="4464496" cy="2291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1497296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Definisati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
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4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Protokole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zbrinjavanju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pacijenata</a:t>
                      </a:r>
                      <a:endParaRPr lang="en-US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90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službe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urgentnog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prijema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KBC </a:t>
                      </a:r>
                      <a:r>
                        <a:rPr lang="en-US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rade</a:t>
                      </a:r>
                      <a:r>
                        <a:rPr lang="en-US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24/7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l-PL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Gravitaciona polja ka KBC – po principu podele DZ ka KBC</a:t>
                      </a:r>
                      <a:endParaRPr lang="en-US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50080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11257E-310E-4D91-8392-FE7FA2B0AF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8760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92DE93D-FCA5-4363-A3C8-8D998EB66E4D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551384" y="16122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Transfuziologija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52736"/>
            <a:ext cx="4896544" cy="5568666"/>
          </a:xfrm>
          <a:prstGeom prst="rect">
            <a:avLst/>
          </a:prstGeom>
        </p:spPr>
      </p:pic>
      <p:sp>
        <p:nvSpPr>
          <p:cNvPr id="5" name="Flowchart: Merge 4"/>
          <p:cNvSpPr/>
          <p:nvPr/>
        </p:nvSpPr>
        <p:spPr>
          <a:xfrm>
            <a:off x="2711624" y="2924944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Merge 5"/>
          <p:cNvSpPr/>
          <p:nvPr/>
        </p:nvSpPr>
        <p:spPr>
          <a:xfrm>
            <a:off x="1919536" y="2060848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erge 6"/>
          <p:cNvSpPr/>
          <p:nvPr/>
        </p:nvSpPr>
        <p:spPr>
          <a:xfrm>
            <a:off x="3143672" y="3812323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erge 7"/>
          <p:cNvSpPr/>
          <p:nvPr/>
        </p:nvSpPr>
        <p:spPr>
          <a:xfrm>
            <a:off x="4295800" y="4725144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erge 8"/>
          <p:cNvSpPr/>
          <p:nvPr/>
        </p:nvSpPr>
        <p:spPr>
          <a:xfrm>
            <a:off x="2537994" y="2829305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erge 9"/>
          <p:cNvSpPr/>
          <p:nvPr/>
        </p:nvSpPr>
        <p:spPr>
          <a:xfrm>
            <a:off x="1631504" y="1412776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erge 10"/>
          <p:cNvSpPr/>
          <p:nvPr/>
        </p:nvSpPr>
        <p:spPr>
          <a:xfrm>
            <a:off x="4727848" y="3429000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erge 11"/>
          <p:cNvSpPr/>
          <p:nvPr/>
        </p:nvSpPr>
        <p:spPr>
          <a:xfrm>
            <a:off x="1976602" y="4229664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erge 12"/>
          <p:cNvSpPr/>
          <p:nvPr/>
        </p:nvSpPr>
        <p:spPr>
          <a:xfrm>
            <a:off x="5591944" y="1235560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erge 13"/>
          <p:cNvSpPr/>
          <p:nvPr/>
        </p:nvSpPr>
        <p:spPr>
          <a:xfrm>
            <a:off x="5591944" y="2138602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erge 14"/>
          <p:cNvSpPr/>
          <p:nvPr/>
        </p:nvSpPr>
        <p:spPr>
          <a:xfrm>
            <a:off x="5591944" y="2940134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erge 15"/>
          <p:cNvSpPr/>
          <p:nvPr/>
        </p:nvSpPr>
        <p:spPr>
          <a:xfrm>
            <a:off x="5591944" y="3794786"/>
            <a:ext cx="288032" cy="288032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1" idx="2"/>
            <a:endCxn id="8" idx="0"/>
          </p:cNvCxnSpPr>
          <p:nvPr/>
        </p:nvCxnSpPr>
        <p:spPr>
          <a:xfrm flipH="1">
            <a:off x="4439816" y="3620278"/>
            <a:ext cx="374982" cy="110486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0"/>
            <a:endCxn id="10" idx="3"/>
          </p:cNvCxnSpPr>
          <p:nvPr/>
        </p:nvCxnSpPr>
        <p:spPr>
          <a:xfrm flipH="1" flipV="1">
            <a:off x="1761929" y="1508415"/>
            <a:ext cx="301623" cy="552433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2"/>
            <a:endCxn id="5" idx="1"/>
          </p:cNvCxnSpPr>
          <p:nvPr/>
        </p:nvCxnSpPr>
        <p:spPr>
          <a:xfrm>
            <a:off x="2624944" y="3020583"/>
            <a:ext cx="158688" cy="4837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12" idx="3"/>
          </p:cNvCxnSpPr>
          <p:nvPr/>
        </p:nvCxnSpPr>
        <p:spPr>
          <a:xfrm flipH="1">
            <a:off x="2107027" y="3956339"/>
            <a:ext cx="1108653" cy="36896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30922" y="1134344"/>
            <a:ext cx="5817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Srbije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nadležnost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kontrolom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kvaliteta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razvojem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transfuziologije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celoj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zemlji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    +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Zemun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OJ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instituta</a:t>
            </a:r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lowchart: Merge 27"/>
          <p:cNvSpPr/>
          <p:nvPr/>
        </p:nvSpPr>
        <p:spPr>
          <a:xfrm>
            <a:off x="5930922" y="1662257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932815" y="2057302"/>
            <a:ext cx="5817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    +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Subotica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OJ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instituta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lowchart: Merge 29"/>
          <p:cNvSpPr/>
          <p:nvPr/>
        </p:nvSpPr>
        <p:spPr>
          <a:xfrm>
            <a:off x="5930922" y="2384389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30922" y="2881965"/>
            <a:ext cx="6009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Kragujevac
    +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Užice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OJ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zavoda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Kragujevcu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Flowchart: Merge 31"/>
          <p:cNvSpPr/>
          <p:nvPr/>
        </p:nvSpPr>
        <p:spPr>
          <a:xfrm>
            <a:off x="5937108" y="3191043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30922" y="3698448"/>
            <a:ext cx="5817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    +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transfuziju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krvi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Zaječar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OJ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zavoda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Nišu</a:t>
            </a:r>
            <a:r>
              <a:rPr lang="en-US" sz="1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endParaRPr lang="en-US" sz="14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lowchart: Merge 33"/>
          <p:cNvSpPr/>
          <p:nvPr/>
        </p:nvSpPr>
        <p:spPr>
          <a:xfrm>
            <a:off x="5930922" y="4069671"/>
            <a:ext cx="173900" cy="191278"/>
          </a:xfrm>
          <a:prstGeom prst="flowChartMerg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735960" y="4797152"/>
            <a:ext cx="6156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Horizontalna funkcionalna integracija za službama za transfuziologiju u bolničkim ustanovama.
</a:t>
            </a:r>
            <a:endPara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4474C7-6D8A-478C-9FE4-44A08EE86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942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EF6D40-9288-47A6-9ECC-BACA547CBCA1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335360" y="116632"/>
            <a:ext cx="6484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Perinatologija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76" y="138126"/>
            <a:ext cx="2880320" cy="3315399"/>
          </a:xfrm>
          <a:prstGeom prst="rect">
            <a:avLst/>
          </a:prstGeom>
        </p:spPr>
      </p:pic>
      <p:sp>
        <p:nvSpPr>
          <p:cNvPr id="4" name="Diamond 3"/>
          <p:cNvSpPr/>
          <p:nvPr/>
        </p:nvSpPr>
        <p:spPr>
          <a:xfrm>
            <a:off x="9048328" y="764704"/>
            <a:ext cx="288032" cy="288032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9480376" y="1196752"/>
            <a:ext cx="288032" cy="288032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671720" y="1795826"/>
            <a:ext cx="288032" cy="288032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10416480" y="2492896"/>
            <a:ext cx="288032" cy="288032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88088" y="3466460"/>
            <a:ext cx="530391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perinatoloških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centara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najvišeg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nastala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funkcionalnom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Klinika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ginekologiju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akušerstvo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UKC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zdravstvenu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zaštitu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omladine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GAK „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Narodni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Front“ +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majku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neonatologiju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UDK „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Tiršova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
</a:t>
            </a:r>
            <a:r>
              <a:rPr lang="hr-HR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UKC Kragujevac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hr-HR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UKC </a:t>
            </a:r>
            <a:r>
              <a:rPr lang="en-US" sz="16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r-Cyrl-RS" sz="14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344" y="908720"/>
            <a:ext cx="45719" cy="5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86334"/>
              </p:ext>
            </p:extLst>
          </p:nvPr>
        </p:nvGraphicFramePr>
        <p:xfrm>
          <a:off x="328357" y="918880"/>
          <a:ext cx="6408712" cy="4866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83500">
                  <a:extLst>
                    <a:ext uri="{9D8B030D-6E8A-4147-A177-3AD203B41FA5}">
                      <a16:colId xmlns:a16="http://schemas.microsoft.com/office/drawing/2014/main" val="3856064090"/>
                    </a:ext>
                  </a:extLst>
                </a:gridCol>
                <a:gridCol w="2052955">
                  <a:extLst>
                    <a:ext uri="{9D8B030D-6E8A-4147-A177-3AD203B41FA5}">
                      <a16:colId xmlns:a16="http://schemas.microsoft.com/office/drawing/2014/main" val="2722335532"/>
                    </a:ext>
                  </a:extLst>
                </a:gridCol>
                <a:gridCol w="3572257">
                  <a:extLst>
                    <a:ext uri="{9D8B030D-6E8A-4147-A177-3AD203B41FA5}">
                      <a16:colId xmlns:a16="http://schemas.microsoft.com/office/drawing/2014/main" val="117568414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err="1"/>
                        <a:t>Kategorizacija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porodilišta</a:t>
                      </a:r>
                      <a:r>
                        <a:rPr lang="en-US"/>
                        <a:t> 
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545680"/>
                  </a:ext>
                </a:extLst>
              </a:tr>
              <a:tr h="388067">
                <a:tc gridSpan="2"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385D8A"/>
                          </a:solidFill>
                        </a:rPr>
                        <a:t>PZZ - </a:t>
                      </a:r>
                      <a:r>
                        <a:rPr lang="en-US" sz="1600" b="1" err="1">
                          <a:solidFill>
                            <a:srgbClr val="385D8A"/>
                          </a:solidFill>
                        </a:rPr>
                        <a:t>Vanbolnička</a:t>
                      </a:r>
                      <a:r>
                        <a:rPr lang="en-US" sz="1600" b="1">
                          <a:solidFill>
                            <a:srgbClr val="385D8A"/>
                          </a:solidFill>
                        </a:rPr>
                        <a:t> </a:t>
                      </a:r>
                      <a:r>
                        <a:rPr lang="en-US" sz="1600" b="1" err="1">
                          <a:solidFill>
                            <a:srgbClr val="385D8A"/>
                          </a:solidFill>
                        </a:rPr>
                        <a:t>porodilišta</a:t>
                      </a:r>
                      <a:r>
                        <a:rPr lang="en-US" sz="1600" b="1">
                          <a:solidFill>
                            <a:srgbClr val="385D8A"/>
                          </a:solidFill>
                        </a:rPr>
                        <a:t> (DZ) 
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>
                          <a:solidFill>
                            <a:srgbClr val="385D8A"/>
                          </a:solidFill>
                        </a:rPr>
                        <a:t>Nebezbedna su, potrebno ih je ukinuti
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67620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385D8A"/>
                          </a:solidFill>
                        </a:rPr>
                        <a:t>SZZ
</a:t>
                      </a:r>
                      <a:endParaRPr lang="en-US" sz="1600" b="1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2А (&lt;350 </a:t>
                      </a:r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porođaja</a:t>
                      </a:r>
                      <a:r>
                        <a:rPr lang="en-US" sz="1600">
                          <a:solidFill>
                            <a:srgbClr val="385D8A"/>
                          </a:solidFill>
                        </a:rPr>
                        <a:t>)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Specijalizovano</a:t>
                      </a:r>
                      <a:r>
                        <a:rPr lang="en-US" sz="1600">
                          <a:solidFill>
                            <a:srgbClr val="385D8A"/>
                          </a:solidFill>
                        </a:rPr>
                        <a:t> za </a:t>
                      </a:r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porođaj</a:t>
                      </a:r>
                      <a:r>
                        <a:rPr lang="en-US" sz="1600">
                          <a:solidFill>
                            <a:srgbClr val="385D8A"/>
                          </a:solidFill>
                        </a:rPr>
                        <a:t> 
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4192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2</a:t>
                      </a:r>
                      <a:r>
                        <a:rPr lang="hr-HR" sz="1600">
                          <a:solidFill>
                            <a:srgbClr val="385D8A"/>
                          </a:solidFill>
                        </a:rPr>
                        <a:t>B</a:t>
                      </a:r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 (350</a:t>
                      </a:r>
                      <a:r>
                        <a:rPr lang="sr-Cyrl-RS" sz="1600" baseline="0">
                          <a:solidFill>
                            <a:srgbClr val="385D8A"/>
                          </a:solidFill>
                        </a:rPr>
                        <a:t> – 1.000)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62850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2</a:t>
                      </a:r>
                      <a:r>
                        <a:rPr lang="hr-HR" sz="1600">
                          <a:solidFill>
                            <a:srgbClr val="385D8A"/>
                          </a:solidFill>
                        </a:rPr>
                        <a:t>V</a:t>
                      </a:r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 (1.000</a:t>
                      </a:r>
                      <a:r>
                        <a:rPr lang="sr-Cyrl-RS" sz="1600" baseline="0">
                          <a:solidFill>
                            <a:srgbClr val="385D8A"/>
                          </a:solidFill>
                        </a:rPr>
                        <a:t> – 1.750)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27729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2</a:t>
                      </a:r>
                      <a:r>
                        <a:rPr lang="hr-HR" sz="1600">
                          <a:solidFill>
                            <a:srgbClr val="385D8A"/>
                          </a:solidFill>
                        </a:rPr>
                        <a:t>V</a:t>
                      </a:r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+ (&gt;1.750</a:t>
                      </a:r>
                      <a:r>
                        <a:rPr lang="sr-Cyrl-RS" sz="1600" baseline="0">
                          <a:solidFill>
                            <a:srgbClr val="385D8A"/>
                          </a:solidFill>
                        </a:rPr>
                        <a:t>)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8736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385D8A"/>
                          </a:solidFill>
                        </a:rPr>
                        <a:t>TZZ
</a:t>
                      </a:r>
                      <a:endParaRPr lang="en-US" sz="1600" b="1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600">
                          <a:solidFill>
                            <a:srgbClr val="385D8A"/>
                          </a:solidFill>
                        </a:rPr>
                        <a:t>3А – </a:t>
                      </a:r>
                      <a:r>
                        <a:rPr lang="sr-Latn-RS" sz="1600">
                          <a:solidFill>
                            <a:srgbClr val="385D8A"/>
                          </a:solidFill>
                        </a:rPr>
                        <a:t>v</a:t>
                      </a:r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isoko</a:t>
                      </a:r>
                      <a:r>
                        <a:rPr lang="en-US" sz="1600">
                          <a:solidFill>
                            <a:srgbClr val="385D8A"/>
                          </a:solidFill>
                        </a:rPr>
                        <a:t> </a:t>
                      </a:r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rizične</a:t>
                      </a:r>
                      <a:r>
                        <a:rPr lang="en-US" sz="1600">
                          <a:solidFill>
                            <a:srgbClr val="385D8A"/>
                          </a:solidFill>
                        </a:rPr>
                        <a:t> </a:t>
                      </a:r>
                      <a:r>
                        <a:rPr lang="en-US" sz="1600" err="1">
                          <a:solidFill>
                            <a:srgbClr val="385D8A"/>
                          </a:solidFill>
                        </a:rPr>
                        <a:t>trudnoće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it-IT" sz="1600">
                          <a:solidFill>
                            <a:srgbClr val="385D8A"/>
                          </a:solidFill>
                        </a:rPr>
                        <a:t>Multidisciplinarni pristup
</a:t>
                      </a:r>
                      <a:r>
                        <a:rPr lang="it-IT" sz="1600" err="1">
                          <a:solidFill>
                            <a:srgbClr val="385D8A"/>
                          </a:solidFill>
                        </a:rPr>
                        <a:t>Neonatalna</a:t>
                      </a:r>
                      <a:r>
                        <a:rPr lang="it-IT" sz="1600">
                          <a:solidFill>
                            <a:srgbClr val="385D8A"/>
                          </a:solidFill>
                        </a:rPr>
                        <a:t> </a:t>
                      </a:r>
                      <a:r>
                        <a:rPr lang="it-IT" sz="1600" err="1">
                          <a:solidFill>
                            <a:srgbClr val="385D8A"/>
                          </a:solidFill>
                        </a:rPr>
                        <a:t>inten</a:t>
                      </a:r>
                      <a:r>
                        <a:rPr lang="hr-HR" sz="1600">
                          <a:solidFill>
                            <a:srgbClr val="385D8A"/>
                          </a:solidFill>
                        </a:rPr>
                        <a:t>z</a:t>
                      </a:r>
                      <a:r>
                        <a:rPr lang="it-IT" sz="1600" err="1">
                          <a:solidFill>
                            <a:srgbClr val="385D8A"/>
                          </a:solidFill>
                        </a:rPr>
                        <a:t>ivna</a:t>
                      </a:r>
                      <a:r>
                        <a:rPr lang="it-IT" sz="1600">
                          <a:solidFill>
                            <a:srgbClr val="385D8A"/>
                          </a:solidFill>
                        </a:rPr>
                        <a:t> terapija 
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7280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solidFill>
                            <a:srgbClr val="385D8A"/>
                          </a:solidFill>
                        </a:rPr>
                        <a:t>3B – </a:t>
                      </a:r>
                      <a:r>
                        <a:rPr lang="it-IT" sz="1600" err="1">
                          <a:solidFill>
                            <a:srgbClr val="385D8A"/>
                          </a:solidFill>
                        </a:rPr>
                        <a:t>neonat</a:t>
                      </a:r>
                      <a:r>
                        <a:rPr lang="hr-HR" sz="1600">
                          <a:solidFill>
                            <a:srgbClr val="385D8A"/>
                          </a:solidFill>
                        </a:rPr>
                        <a:t>a</a:t>
                      </a:r>
                      <a:r>
                        <a:rPr lang="it-IT" sz="1600">
                          <a:solidFill>
                            <a:srgbClr val="385D8A"/>
                          </a:solidFill>
                        </a:rPr>
                        <a:t>lna intenzivna terapija 
</a:t>
                      </a:r>
                      <a:endParaRPr lang="en-US" sz="16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079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85D8A"/>
                          </a:solidFill>
                        </a:rPr>
                        <a:t>3V – </a:t>
                      </a:r>
                      <a:r>
                        <a:rPr lang="en-US" sz="1400" err="1">
                          <a:solidFill>
                            <a:srgbClr val="385D8A"/>
                          </a:solidFill>
                        </a:rPr>
                        <a:t>perinatalni</a:t>
                      </a:r>
                      <a:r>
                        <a:rPr lang="en-US" sz="1400">
                          <a:solidFill>
                            <a:srgbClr val="385D8A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385D8A"/>
                          </a:solidFill>
                        </a:rPr>
                        <a:t>centri</a:t>
                      </a:r>
                      <a:r>
                        <a:rPr lang="en-US" sz="1400">
                          <a:solidFill>
                            <a:srgbClr val="385D8A"/>
                          </a:solidFill>
                        </a:rPr>
                        <a:t> 
</a:t>
                      </a:r>
                      <a:endParaRPr lang="en-US" sz="140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385D8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04899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3352" y="6012577"/>
            <a:ext cx="647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Akcenat na transportu „in utero” i „ka sebi” 
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813" y="1329322"/>
            <a:ext cx="310923" cy="310923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610250-8E2B-4720-8B74-EA84CD0B6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19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0748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3600" b="1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Misija i Vizija </a:t>
            </a:r>
            <a:r>
              <a:rPr lang="hr-HR" sz="3600" b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Plana optimizacije</a:t>
            </a:r>
            <a:endParaRPr lang="hr-HR" sz="3600" b="1" dirty="0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600201"/>
            <a:ext cx="10887000" cy="47561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b="1" dirty="0"/>
              <a:t>Misija</a:t>
            </a:r>
          </a:p>
          <a:p>
            <a:pPr marL="0" indent="0">
              <a:buNone/>
            </a:pPr>
            <a:r>
              <a:rPr lang="en-US" dirty="0" err="1"/>
              <a:t>Postizanje</a:t>
            </a:r>
            <a:r>
              <a:rPr lang="en-US" dirty="0"/>
              <a:t> </a:t>
            </a:r>
            <a:r>
              <a:rPr lang="en-US" dirty="0" err="1"/>
              <a:t>pravovremene</a:t>
            </a:r>
            <a:r>
              <a:rPr lang="en-US" dirty="0"/>
              <a:t>, </a:t>
            </a:r>
            <a:r>
              <a:rPr lang="en-US" dirty="0" err="1"/>
              <a:t>kvalitetne</a:t>
            </a:r>
            <a:r>
              <a:rPr lang="en-US" dirty="0"/>
              <a:t> i </a:t>
            </a:r>
            <a:r>
              <a:rPr lang="en-US" dirty="0" err="1"/>
              <a:t>geografski</a:t>
            </a:r>
            <a:r>
              <a:rPr lang="en-US" dirty="0"/>
              <a:t> </a:t>
            </a:r>
            <a:r>
              <a:rPr lang="en-US" dirty="0" err="1"/>
              <a:t>ujednačene</a:t>
            </a:r>
            <a:r>
              <a:rPr lang="en-US" dirty="0"/>
              <a:t> </a:t>
            </a:r>
            <a:r>
              <a:rPr lang="en-US" dirty="0" err="1"/>
              <a:t>zdravstvene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do 2035.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omogućiti</a:t>
            </a:r>
            <a:r>
              <a:rPr lang="en-US" dirty="0"/>
              <a:t> dobro </a:t>
            </a:r>
            <a:r>
              <a:rPr lang="en-US" dirty="0" err="1"/>
              <a:t>zdravlje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stanovnike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celoj</a:t>
            </a:r>
            <a:r>
              <a:rPr lang="en-US" dirty="0"/>
              <a:t> </a:t>
            </a:r>
            <a:r>
              <a:rPr lang="en-US" dirty="0" err="1"/>
              <a:t>teritoriji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 Srbije, </a:t>
            </a:r>
            <a:r>
              <a:rPr lang="en-US" dirty="0" err="1"/>
              <a:t>što</a:t>
            </a:r>
            <a:r>
              <a:rPr lang="en-US" dirty="0"/>
              <a:t> je od </a:t>
            </a:r>
            <a:r>
              <a:rPr lang="en-US" dirty="0" err="1"/>
              <a:t>suštinskog</a:t>
            </a:r>
            <a:r>
              <a:rPr lang="en-US" dirty="0"/>
              <a:t> </a:t>
            </a:r>
            <a:r>
              <a:rPr lang="en-US" dirty="0" err="1"/>
              <a:t>značaja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održivi</a:t>
            </a:r>
            <a:r>
              <a:rPr lang="en-US" dirty="0"/>
              <a:t> </a:t>
            </a:r>
            <a:r>
              <a:rPr lang="en-US" dirty="0" err="1"/>
              <a:t>ekonomski</a:t>
            </a:r>
            <a:r>
              <a:rPr lang="en-US" dirty="0"/>
              <a:t> i </a:t>
            </a:r>
            <a:r>
              <a:rPr lang="en-US" dirty="0" err="1"/>
              <a:t>društveni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i </a:t>
            </a:r>
            <a:r>
              <a:rPr lang="en-US" dirty="0" err="1"/>
              <a:t>osnovna</a:t>
            </a:r>
            <a:r>
              <a:rPr lang="en-US" dirty="0"/>
              <a:t> </a:t>
            </a:r>
            <a:r>
              <a:rPr lang="en-US" dirty="0" err="1"/>
              <a:t>briga</a:t>
            </a:r>
            <a:r>
              <a:rPr lang="en-US" dirty="0"/>
              <a:t> o </a:t>
            </a:r>
            <a:r>
              <a:rPr lang="en-US" dirty="0" err="1"/>
              <a:t>životu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pojedinca</a:t>
            </a:r>
            <a:r>
              <a:rPr lang="en-US" dirty="0"/>
              <a:t>, </a:t>
            </a:r>
            <a:r>
              <a:rPr lang="en-US" dirty="0" err="1"/>
              <a:t>porodice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i </a:t>
            </a:r>
            <a:r>
              <a:rPr lang="en-US" dirty="0" err="1"/>
              <a:t>društva</a:t>
            </a:r>
            <a:r>
              <a:rPr lang="en-US" dirty="0"/>
              <a:t> u </a:t>
            </a:r>
            <a:r>
              <a:rPr lang="en-US" dirty="0" err="1"/>
              <a:t>celini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endParaRPr lang="hr-HR" b="1"/>
          </a:p>
          <a:p>
            <a:pPr marL="0" indent="0">
              <a:buNone/>
            </a:pPr>
            <a:r>
              <a:rPr lang="hr-HR" b="1"/>
              <a:t>Vizija</a:t>
            </a:r>
            <a:endParaRPr lang="hr-HR" b="1" dirty="0"/>
          </a:p>
          <a:p>
            <a:pPr marL="0" indent="0">
              <a:buNone/>
            </a:pPr>
            <a:r>
              <a:rPr lang="en-US" dirty="0" err="1"/>
              <a:t>Definisanje</a:t>
            </a:r>
            <a:r>
              <a:rPr lang="en-US" dirty="0"/>
              <a:t> </a:t>
            </a:r>
            <a:r>
              <a:rPr lang="en-US" dirty="0" err="1"/>
              <a:t>optimalnog</a:t>
            </a:r>
            <a:r>
              <a:rPr lang="en-US" dirty="0"/>
              <a:t> Plana </a:t>
            </a:r>
            <a:r>
              <a:rPr lang="en-US" dirty="0" err="1"/>
              <a:t>mreže</a:t>
            </a:r>
            <a:r>
              <a:rPr lang="en-US" dirty="0"/>
              <a:t> zdravstvenih ustanova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pruža</a:t>
            </a:r>
            <a:r>
              <a:rPr lang="en-US" dirty="0"/>
              <a:t> </a:t>
            </a:r>
            <a:r>
              <a:rPr lang="en-US" dirty="0" err="1"/>
              <a:t>dostupnu</a:t>
            </a:r>
            <a:r>
              <a:rPr lang="en-US" dirty="0"/>
              <a:t>, </a:t>
            </a:r>
            <a:r>
              <a:rPr lang="en-US" dirty="0" err="1"/>
              <a:t>kvalitetnu</a:t>
            </a:r>
            <a:r>
              <a:rPr lang="en-US" dirty="0"/>
              <a:t> i </a:t>
            </a:r>
            <a:r>
              <a:rPr lang="en-US" dirty="0" err="1"/>
              <a:t>efikasnu</a:t>
            </a:r>
            <a:r>
              <a:rPr lang="en-US" dirty="0"/>
              <a:t> </a:t>
            </a:r>
            <a:r>
              <a:rPr lang="en-US" dirty="0" err="1"/>
              <a:t>zdravstvenu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i </a:t>
            </a:r>
            <a:r>
              <a:rPr lang="en-US" dirty="0" err="1"/>
              <a:t>osigurava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 </a:t>
            </a:r>
            <a:r>
              <a:rPr lang="en-US" dirty="0" err="1"/>
              <a:t>pacijenata</a:t>
            </a:r>
            <a:r>
              <a:rPr lang="en-US" dirty="0"/>
              <a:t>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</a:t>
            </a:fld>
            <a:endParaRPr lang="sr-Latn-R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814F8B-12AA-4DB6-B1BC-8314F8527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0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DDF7AF-EA44-4603-B3A9-7C8A3105E9F5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7368" y="85688"/>
            <a:ext cx="10513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Palijativno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zbrinjavanje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171712"/>
              </p:ext>
            </p:extLst>
          </p:nvPr>
        </p:nvGraphicFramePr>
        <p:xfrm>
          <a:off x="407368" y="1193956"/>
          <a:ext cx="11089230" cy="479898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48205">
                  <a:extLst>
                    <a:ext uri="{9D8B030D-6E8A-4147-A177-3AD203B41FA5}">
                      <a16:colId xmlns:a16="http://schemas.microsoft.com/office/drawing/2014/main" val="581966693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3496446287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2820027185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1823822645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1753930653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2739944450"/>
                    </a:ext>
                  </a:extLst>
                </a:gridCol>
              </a:tblGrid>
              <a:tr h="38430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err="1"/>
                        <a:t>Institut</a:t>
                      </a:r>
                      <a:r>
                        <a:rPr lang="en-US" sz="1600"/>
                        <a:t> za </a:t>
                      </a:r>
                      <a:r>
                        <a:rPr lang="en-US" sz="1600" err="1"/>
                        <a:t>onkologiju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i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radiologiju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Srbije</a:t>
                      </a:r>
                      <a:r>
                        <a:rPr lang="en-US" sz="1600"/>
                        <a:t> – </a:t>
                      </a:r>
                      <a:r>
                        <a:rPr lang="en-US" sz="1600" err="1"/>
                        <a:t>Centar</a:t>
                      </a:r>
                      <a:r>
                        <a:rPr lang="en-US" sz="1600"/>
                        <a:t> za </a:t>
                      </a:r>
                      <a:r>
                        <a:rPr lang="en-US" sz="1600" err="1"/>
                        <a:t>palijativno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zbrinjavanje</a:t>
                      </a:r>
                      <a:r>
                        <a:rPr lang="en-US" sz="1600"/>
                        <a:t> </a:t>
                      </a:r>
                      <a:endParaRPr lang="en-US" sz="16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8340683"/>
                  </a:ext>
                </a:extLst>
              </a:tr>
              <a:tr h="33857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AP Vojvodina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Beograd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Zapadna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Srbija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Šumadija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i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Centralna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Srbija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Istočna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Srbija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1F497D"/>
                          </a:solidFill>
                        </a:rPr>
                        <a:t>Južna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</a:rPr>
                        <a:t> Srbija</a:t>
                      </a:r>
                      <a:endParaRPr lang="en-US" sz="14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321025"/>
                  </a:ext>
                </a:extLst>
              </a:tr>
              <a:tr h="490106">
                <a:tc>
                  <a:txBody>
                    <a:bodyPr/>
                    <a:lstStyle/>
                    <a:p>
                      <a:pPr algn="l"/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Institut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za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onkologiju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Vojvodine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KBC „B.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Kosa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“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Šabac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Aranđelovac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Petrovac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na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Mlavi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UKC Niš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027468"/>
                  </a:ext>
                </a:extLst>
              </a:tr>
              <a:tr h="40523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Sombor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KBC „D.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Mišović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“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Valjevo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Čačak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Smederavska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Palanka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Pirot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263697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Kikinda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KBC „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Zemun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“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Užice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Ćuprija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Zaječar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Vranje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17420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Subotica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KBC „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Zvezdara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“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Kruševac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Negotin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Leskovac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322361"/>
                  </a:ext>
                </a:extLst>
              </a:tr>
              <a:tr h="94341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Zrenjanin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UDK „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Tiršova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“ -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Klinika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za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neurologiju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i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psihijatriju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dece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i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omladine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Novi Pazar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Prokuplje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555054"/>
                  </a:ext>
                </a:extLst>
              </a:tr>
              <a:tr h="33982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OB Vrbas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SB za interne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bolesti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Vrnjačka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Banja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165091"/>
                  </a:ext>
                </a:extLst>
              </a:tr>
              <a:tr h="361728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SB Kovin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45642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SB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</a:rPr>
                        <a:t>Vrdnik</a:t>
                      </a:r>
                      <a:r>
                        <a:rPr lang="en-US" sz="1400">
                          <a:solidFill>
                            <a:srgbClr val="1F497D"/>
                          </a:solidFill>
                        </a:rPr>
                        <a:t> </a:t>
                      </a:r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1143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7368" y="692696"/>
            <a:ext cx="121707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unkcionalna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zdravstvenih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ustanova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koja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obezbeđuje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koordinaciju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palijativne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nege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</a:t>
            </a:r>
            <a:r>
              <a:rPr lang="en-US" sz="17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strane</a:t>
            </a:r>
            <a:r>
              <a:rPr lang="en-US" sz="17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IORS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17023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23DB2-B9A8-4214-AC7E-E937EC11BB48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7368" y="260648"/>
            <a:ext cx="855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Gerijatrija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Produženo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lečenj</a:t>
            </a:r>
            <a:r>
              <a:rPr lang="en-US" sz="28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
</a:t>
            </a:r>
            <a:endParaRPr lang="en-US" sz="240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60197374"/>
              </p:ext>
            </p:extLst>
          </p:nvPr>
        </p:nvGraphicFramePr>
        <p:xfrm>
          <a:off x="263352" y="1052736"/>
          <a:ext cx="11809312" cy="5202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5792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F57BC6-CB17-4588-B0AE-EBFD0293FB8A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551384" y="26064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Apotekarske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ustanove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666" y="1115452"/>
            <a:ext cx="689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nivou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</a:t>
            </a:r>
            <a:endParaRPr lang="en-US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8015173"/>
              </p:ext>
            </p:extLst>
          </p:nvPr>
        </p:nvGraphicFramePr>
        <p:xfrm>
          <a:off x="5231904" y="764704"/>
          <a:ext cx="7145993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32792" y="2979529"/>
            <a:ext cx="1944216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nadležnost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svim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apotekama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regionu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uključujući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one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koje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en-US" sz="1400" err="1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sastavu</a:t>
            </a:r>
            <a:r>
              <a:rPr lang="en-US" sz="1400">
                <a:solidFill>
                  <a:srgbClr val="385D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DZ
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248" y="1738551"/>
            <a:ext cx="507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Mere za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jačanje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državnog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u="sng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apotekarstva</a:t>
            </a:r>
            <a:r>
              <a:rPr lang="en-US" sz="1600" u="sng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
</a:t>
            </a:r>
            <a:endParaRPr lang="sr-Cyrl-R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Preuzimanje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osnivačkih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LS (RS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AP)</a:t>
            </a:r>
            <a:endParaRPr lang="sr-Cyrl-R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Izjednačavanje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uslova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privatnih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državnih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apoteka</a:t>
            </a:r>
            <a:endParaRPr lang="sr-Cyrl-R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Unapređenje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centralizovanih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javnih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nabavki</a:t>
            </a:r>
            <a:endParaRPr lang="sr-Cyrl-R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Definisati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geografske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demografske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kriterijume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osnivanje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apoteka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koji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važi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privatne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državne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apoteke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r-Cyrl-R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359A75-47A7-475F-9F04-C46C15186A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2891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78B0AD-8002-42BF-8138-56EBC315A490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400840" y="109585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Javno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zdravlje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68235438"/>
              </p:ext>
            </p:extLst>
          </p:nvPr>
        </p:nvGraphicFramePr>
        <p:xfrm>
          <a:off x="1097336" y="604678"/>
          <a:ext cx="9794537" cy="603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368" y="1412776"/>
            <a:ext cx="1080120" cy="5539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0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0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antirabičnu</a:t>
            </a:r>
            <a:r>
              <a:rPr lang="en-US" sz="10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zaštitu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9984" y="591071"/>
            <a:ext cx="100811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Zavod</a:t>
            </a:r>
            <a:r>
              <a:rPr lang="en-US" sz="12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biocide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590864" y="1607607"/>
            <a:ext cx="216024" cy="155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6528048" y="836712"/>
            <a:ext cx="216024" cy="14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9E3A07-9045-4364-B4B9-D75C7570F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DE7E61-E52E-4C1E-A1BC-8D494A01EF99}"/>
              </a:ext>
            </a:extLst>
          </p:cNvPr>
          <p:cNvSpPr txBox="1"/>
          <p:nvPr/>
        </p:nvSpPr>
        <p:spPr>
          <a:xfrm>
            <a:off x="3462700" y="5991661"/>
            <a:ext cx="593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Institucionalna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integracija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javno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zdravlje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Srbije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„Dr Milan Jovanović-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Batut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čelu</a:t>
            </a:r>
            <a:r>
              <a:rPr lang="sr-Cyrl-RS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trike="sngStrike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65321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098448-C32A-4E7C-8B81-FD4CB04A3FE1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765175" y="260648"/>
            <a:ext cx="619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Sudska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medicina</a:t>
            </a:r>
            <a:r>
              <a:rPr lang="en-US" sz="36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700808"/>
            <a:ext cx="3201929" cy="3246354"/>
          </a:xfrm>
          <a:prstGeom prst="rect">
            <a:avLst/>
          </a:prstGeom>
        </p:spPr>
      </p:pic>
      <p:sp>
        <p:nvSpPr>
          <p:cNvPr id="4" name="AutoShape 2" descr="Medicinski fakultet Novi S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Medicinski fakultet Novi S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425" r="6841" b="1722"/>
          <a:stretch/>
        </p:blipFill>
        <p:spPr>
          <a:xfrm>
            <a:off x="460375" y="2276872"/>
            <a:ext cx="2267645" cy="194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217" r="12054"/>
          <a:stretch/>
        </p:blipFill>
        <p:spPr>
          <a:xfrm>
            <a:off x="5873226" y="2289658"/>
            <a:ext cx="2016225" cy="1931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2903"/>
          <a:stretch/>
        </p:blipFill>
        <p:spPr>
          <a:xfrm>
            <a:off x="8586385" y="2276872"/>
            <a:ext cx="2106624" cy="1944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3804" y="4653136"/>
            <a:ext cx="10064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Novi Sad –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izdvojiti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sudsku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UKC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Vojvodine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pripojiti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Medicinskom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fakultetu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Beograd –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sudsku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deo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Medicinskog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fakulteta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Kragujevac –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izdvojiti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sudsku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UKC Kragujevac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pripojiti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Medicinskom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fakultetu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sudsku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Niš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pripojiti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Medicinskom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fakultetu</a:t>
            </a:r>
            <a:r>
              <a:rPr lang="en-US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803" y="1199074"/>
            <a:ext cx="990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Ujednačiti status sudske medicine na republičkom nivou
Obezbediti nezavisan rad </a:t>
            </a:r>
            <a:endParaRPr lang="en-US" sz="160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A39BD1-B8E1-45B1-B2AC-2F7D7C093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05643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CD4ACB-AC4B-4DF8-81C4-92FE268BBC86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TextBox 2"/>
          <p:cNvSpPr txBox="1"/>
          <p:nvPr/>
        </p:nvSpPr>
        <p:spPr>
          <a:xfrm>
            <a:off x="479376" y="44624"/>
            <a:ext cx="6583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Plan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mreže</a:t>
            </a:r>
            <a:r>
              <a:rPr lang="en-US" sz="28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4031"/>
              </p:ext>
            </p:extLst>
          </p:nvPr>
        </p:nvGraphicFramePr>
        <p:xfrm>
          <a:off x="572592" y="544152"/>
          <a:ext cx="9721080" cy="620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214">
                  <a:extLst>
                    <a:ext uri="{9D8B030D-6E8A-4147-A177-3AD203B41FA5}">
                      <a16:colId xmlns:a16="http://schemas.microsoft.com/office/drawing/2014/main" val="650426652"/>
                    </a:ext>
                  </a:extLst>
                </a:gridCol>
                <a:gridCol w="2243326">
                  <a:extLst>
                    <a:ext uri="{9D8B030D-6E8A-4147-A177-3AD203B41FA5}">
                      <a16:colId xmlns:a16="http://schemas.microsoft.com/office/drawing/2014/main" val="426438594"/>
                    </a:ext>
                  </a:extLst>
                </a:gridCol>
                <a:gridCol w="2747262">
                  <a:extLst>
                    <a:ext uri="{9D8B030D-6E8A-4147-A177-3AD203B41FA5}">
                      <a16:colId xmlns:a16="http://schemas.microsoft.com/office/drawing/2014/main" val="2022693234"/>
                    </a:ext>
                  </a:extLst>
                </a:gridCol>
                <a:gridCol w="2113278">
                  <a:extLst>
                    <a:ext uri="{9D8B030D-6E8A-4147-A177-3AD203B41FA5}">
                      <a16:colId xmlns:a16="http://schemas.microsoft.com/office/drawing/2014/main" val="3129591320"/>
                    </a:ext>
                  </a:extLst>
                </a:gridCol>
              </a:tblGrid>
              <a:tr h="485001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Broj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ZU 2020</a:t>
                      </a:r>
                      <a:endParaRPr lang="hr-HR" sz="1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hr-HR" sz="1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(postojeći Plan mreže)</a:t>
                      </a:r>
                      <a:endParaRPr lang="en-US" sz="1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Kratkoročno</a:t>
                      </a:r>
                      <a:r>
                        <a:rPr lang="hr-HR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(1-3 god.)</a:t>
                      </a:r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</a:t>
                      </a:r>
                      <a:r>
                        <a:rPr lang="en-US" sz="14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srednj</a:t>
                      </a:r>
                      <a:r>
                        <a:rPr lang="hr-HR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4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ročni</a:t>
                      </a:r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hr-HR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(4-7 god.)</a:t>
                      </a:r>
                      <a:endParaRPr lang="en-US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Dugoročni</a:t>
                      </a:r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period </a:t>
                      </a:r>
                      <a:endParaRPr lang="hr-HR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hr-HR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(8-15 god.)</a:t>
                      </a:r>
                      <a:endParaRPr lang="en-US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9285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 Vojvodina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701244"/>
                  </a:ext>
                </a:extLst>
              </a:tr>
              <a:tr h="35030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Beograd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029422"/>
                  </a:ext>
                </a:extLst>
              </a:tr>
              <a:tr h="430346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Zapadna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Srbija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947884"/>
                  </a:ext>
                </a:extLst>
              </a:tr>
              <a:tr h="430346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Šumadija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Centralna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Srbija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161111"/>
                  </a:ext>
                </a:extLst>
              </a:tr>
              <a:tr h="430346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Istočna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Srbija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56592"/>
                  </a:ext>
                </a:extLst>
              </a:tr>
              <a:tr h="430346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Južna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Srbija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914331"/>
                  </a:ext>
                </a:extLst>
              </a:tr>
              <a:tr h="430346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UKUPNO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313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221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795244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121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43633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Zavodi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(PZZ)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521925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19831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50809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95355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ZU TZZ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10033"/>
                  </a:ext>
                </a:extLst>
              </a:tr>
              <a:tr h="375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Zavodi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više</a:t>
                      </a: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err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nivoa</a:t>
                      </a:r>
                      <a:r>
                        <a:rPr lang="sr-Cyrl-RS" sz="1400" baseline="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82112"/>
                  </a:ext>
                </a:extLst>
              </a:tr>
              <a:tr h="351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Apoteke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1F497D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1400" b="1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3025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55318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B8A28D-0BC6-40B0-9A18-EFDFB07034A9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16" y="260648"/>
            <a:ext cx="10441160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5400" y="284455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Predlog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mreže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RFZO u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saglasnosti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Planom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mreže</a:t>
            </a:r>
            <a:r>
              <a:rPr lang="en-US" sz="3200" b="1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377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162062-044A-44C1-A9FD-48A32429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3600" b="1" dirty="0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GIS </a:t>
            </a:r>
            <a:r>
              <a:rPr lang="hr-HR" sz="3600" b="1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Baza podataka zdravstvenih </a:t>
            </a:r>
            <a:r>
              <a:rPr lang="hr-HR" sz="3600" b="1" dirty="0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ustanova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994944-4E15-4AF2-B43F-4CCBFD209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Više od 2800 lokacija zdravstvenih objekta</a:t>
            </a:r>
          </a:p>
          <a:p>
            <a:r>
              <a:rPr lang="hr-HR" dirty="0"/>
              <a:t>Izrađeno je preko 1000 različitih kartografskih prikaza</a:t>
            </a:r>
          </a:p>
          <a:p>
            <a:r>
              <a:rPr lang="hr-HR" dirty="0"/>
              <a:t>Izvedeno je više od 1000 različitih prostornih analiza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8822383-236A-4DFC-AE5E-1EF4BB515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453064"/>
            <a:ext cx="5442356" cy="295214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D39C6DE-D8DD-4C2C-8EDA-E02811383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92" y="3500120"/>
            <a:ext cx="3600400" cy="28996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27</a:t>
            </a:fld>
            <a:endParaRPr lang="sr-Latn-R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9234C2-99DA-4F71-BBF2-B6966FA89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48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162062-044A-44C1-A9FD-48A32429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3600" b="1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Prikaz podataka </a:t>
            </a:r>
            <a:r>
              <a:rPr lang="hr-HR" sz="3600" b="1" dirty="0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ZU </a:t>
            </a:r>
            <a:r>
              <a:rPr lang="hr-HR" sz="3600" b="1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na Geoportalu</a:t>
            </a:r>
            <a:endParaRPr lang="hr-HR" sz="3600" b="1" dirty="0">
              <a:solidFill>
                <a:srgbClr val="1F497D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E089AD5-FBA7-4050-99D3-D96A03F46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219222"/>
            <a:ext cx="8608793" cy="540986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28</a:t>
            </a:fld>
            <a:endParaRPr lang="sr-Latn-R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2BE112-5E4F-41EC-8482-A38247275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3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3600" b="1">
                <a:solidFill>
                  <a:srgbClr val="1F497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Video prikaz GIS mapa</a:t>
            </a:r>
            <a:endParaRPr lang="hr-HR" sz="3600" b="1" dirty="0">
              <a:solidFill>
                <a:srgbClr val="1F497D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D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1663866"/>
            <a:ext cx="9334668" cy="50576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29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282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CC0DDC-9C81-4A13-B866-E5293785E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01" y="5157192"/>
            <a:ext cx="876422" cy="6192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DB6396E-F187-4DDF-9B20-988E34D8A79F}"/>
              </a:ext>
            </a:extLst>
          </p:cNvPr>
          <p:cNvSpPr/>
          <p:nvPr/>
        </p:nvSpPr>
        <p:spPr>
          <a:xfrm rot="17925263">
            <a:off x="3675247" y="3332783"/>
            <a:ext cx="3213100" cy="163618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82690A-7761-49E2-B123-5BE1EE1A4B0F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8AF602-27DE-4653-891D-10D4C72F0C89}"/>
              </a:ext>
            </a:extLst>
          </p:cNvPr>
          <p:cNvGrpSpPr/>
          <p:nvPr/>
        </p:nvGrpSpPr>
        <p:grpSpPr>
          <a:xfrm>
            <a:off x="335360" y="394010"/>
            <a:ext cx="9525362" cy="6275350"/>
            <a:chOff x="1333319" y="582650"/>
            <a:chExt cx="9525362" cy="6275350"/>
          </a:xfrm>
        </p:grpSpPr>
        <p:pic>
          <p:nvPicPr>
            <p:cNvPr id="15362" name="Picture 1">
              <a:extLst>
                <a:ext uri="{FF2B5EF4-FFF2-40B4-BE49-F238E27FC236}">
                  <a16:creationId xmlns:a16="http://schemas.microsoft.com/office/drawing/2014/main" id="{040018C1-1ABC-41A5-B84E-8811FA0EF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319" y="582650"/>
              <a:ext cx="9525362" cy="627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9B01E9-90EC-4C9C-9366-03E45039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696" y="5157192"/>
              <a:ext cx="733527" cy="514422"/>
            </a:xfrm>
            <a:prstGeom prst="rect">
              <a:avLst/>
            </a:prstGeom>
          </p:spPr>
        </p:pic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8ECCFA9F-073E-4601-9F1A-246C21353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75525" y="5448320"/>
              <a:ext cx="863600" cy="32808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FF8DE6D-C77B-461A-BE5E-2E9E8987A2C4}"/>
              </a:ext>
            </a:extLst>
          </p:cNvPr>
          <p:cNvSpPr txBox="1">
            <a:spLocks/>
          </p:cNvSpPr>
          <p:nvPr/>
        </p:nvSpPr>
        <p:spPr>
          <a:xfrm>
            <a:off x="537592" y="269776"/>
            <a:ext cx="11463064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Korelacija zdravstvene potrošnje po bolesniku s rakom i odnosa mortaliteta i incidencije: svi tumori (N=25)</a:t>
            </a:r>
            <a:endParaRPr lang="en-US" sz="3600" b="1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8E99C3-FA25-4C68-9379-6D562F567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3</a:t>
            </a:fld>
            <a:endParaRPr lang="sr-Latn-R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F82E8E1-8A0A-4689-8D59-845D10D8A5FE}"/>
              </a:ext>
            </a:extLst>
          </p:cNvPr>
          <p:cNvSpPr/>
          <p:nvPr/>
        </p:nvSpPr>
        <p:spPr>
          <a:xfrm>
            <a:off x="24680" y="-387424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98306" name="Picture 1">
            <a:extLst>
              <a:ext uri="{FF2B5EF4-FFF2-40B4-BE49-F238E27FC236}">
                <a16:creationId xmlns:a16="http://schemas.microsoft.com/office/drawing/2014/main" id="{D4ABEFCB-E801-45A8-893E-66059762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4" y="82514"/>
            <a:ext cx="8669254" cy="64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rved Right Arrow 39">
            <a:extLst>
              <a:ext uri="{FF2B5EF4-FFF2-40B4-BE49-F238E27FC236}">
                <a16:creationId xmlns:a16="http://schemas.microsoft.com/office/drawing/2014/main" id="{56C01C8B-03BC-4611-9209-546350A4D72F}"/>
              </a:ext>
            </a:extLst>
          </p:cNvPr>
          <p:cNvSpPr/>
          <p:nvPr/>
        </p:nvSpPr>
        <p:spPr>
          <a:xfrm>
            <a:off x="1504951" y="2097584"/>
            <a:ext cx="1358900" cy="3352800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3419">
              <a:defRPr/>
            </a:pPr>
            <a:endParaRPr lang="hr-HR">
              <a:solidFill>
                <a:srgbClr val="353637"/>
              </a:solidFill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17BD51AC-12C2-429F-BCC5-9666B9F1A758}"/>
              </a:ext>
            </a:extLst>
          </p:cNvPr>
          <p:cNvGrpSpPr>
            <a:grpSpLocks/>
          </p:cNvGrpSpPr>
          <p:nvPr/>
        </p:nvGrpSpPr>
        <p:grpSpPr bwMode="auto">
          <a:xfrm>
            <a:off x="9588500" y="737321"/>
            <a:ext cx="2018279" cy="2391166"/>
            <a:chOff x="0" y="0"/>
            <a:chExt cx="5349364" cy="6725704"/>
          </a:xfrm>
        </p:grpSpPr>
        <p:grpSp>
          <p:nvGrpSpPr>
            <p:cNvPr id="98323" name="Group 24">
              <a:extLst>
                <a:ext uri="{FF2B5EF4-FFF2-40B4-BE49-F238E27FC236}">
                  <a16:creationId xmlns:a16="http://schemas.microsoft.com/office/drawing/2014/main" id="{E812A92B-4C38-4DC9-8EBD-B2532D6E7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349363" cy="3171352"/>
              <a:chOff x="0" y="0"/>
              <a:chExt cx="5349363" cy="3171352"/>
            </a:xfrm>
          </p:grpSpPr>
          <p:sp>
            <p:nvSpPr>
              <p:cNvPr id="9" name="AutoShape 25">
                <a:extLst>
                  <a:ext uri="{FF2B5EF4-FFF2-40B4-BE49-F238E27FC236}">
                    <a16:creationId xmlns:a16="http://schemas.microsoft.com/office/drawing/2014/main" id="{E9F70DCD-5CC0-4840-86AF-AA90AF87C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3A76B4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0" name="AutoShape 26">
                <a:extLst>
                  <a:ext uri="{FF2B5EF4-FFF2-40B4-BE49-F238E27FC236}">
                    <a16:creationId xmlns:a16="http://schemas.microsoft.com/office/drawing/2014/main" id="{90F8793E-049D-478B-AF39-CC3FC1D5B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757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3A76B4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1" name="AutoShape 27">
                <a:extLst>
                  <a:ext uri="{FF2B5EF4-FFF2-40B4-BE49-F238E27FC236}">
                    <a16:creationId xmlns:a16="http://schemas.microsoft.com/office/drawing/2014/main" id="{1DEEB7C9-1835-4ACE-969B-D5FD993E3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7511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3A76B4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2" name="AutoShape 28">
                <a:extLst>
                  <a:ext uri="{FF2B5EF4-FFF2-40B4-BE49-F238E27FC236}">
                    <a16:creationId xmlns:a16="http://schemas.microsoft.com/office/drawing/2014/main" id="{4506B55E-6E47-409A-9FAA-8CB2BF448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106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3A76B4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3" name="AutoShape 29">
                <a:extLst>
                  <a:ext uri="{FF2B5EF4-FFF2-40B4-BE49-F238E27FC236}">
                    <a16:creationId xmlns:a16="http://schemas.microsoft.com/office/drawing/2014/main" id="{98857FE6-EB25-4A73-9289-92B3927B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349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3A76B4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4" name="AutoShape 30">
                <a:extLst>
                  <a:ext uri="{FF2B5EF4-FFF2-40B4-BE49-F238E27FC236}">
                    <a16:creationId xmlns:a16="http://schemas.microsoft.com/office/drawing/2014/main" id="{A36E7EA1-E883-4C72-8473-4403A4E84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860" y="0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5" name="AutoShape 32">
                <a:extLst>
                  <a:ext uri="{FF2B5EF4-FFF2-40B4-BE49-F238E27FC236}">
                    <a16:creationId xmlns:a16="http://schemas.microsoft.com/office/drawing/2014/main" id="{62919752-2F1D-44B9-A7D9-D12FA9BA0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6" name="AutoShape 33">
                <a:extLst>
                  <a:ext uri="{FF2B5EF4-FFF2-40B4-BE49-F238E27FC236}">
                    <a16:creationId xmlns:a16="http://schemas.microsoft.com/office/drawing/2014/main" id="{54D74149-D682-479D-A8DD-AB7F79CBF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757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7" name="AutoShape 34">
                <a:extLst>
                  <a:ext uri="{FF2B5EF4-FFF2-40B4-BE49-F238E27FC236}">
                    <a16:creationId xmlns:a16="http://schemas.microsoft.com/office/drawing/2014/main" id="{75711C9A-8B53-4AE6-99B8-786BF30AA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7511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8" name="AutoShape 35">
                <a:extLst>
                  <a:ext uri="{FF2B5EF4-FFF2-40B4-BE49-F238E27FC236}">
                    <a16:creationId xmlns:a16="http://schemas.microsoft.com/office/drawing/2014/main" id="{19AE3D66-3C0C-4071-87FE-4A888EF23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106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9" name="AutoShape 36">
                <a:extLst>
                  <a:ext uri="{FF2B5EF4-FFF2-40B4-BE49-F238E27FC236}">
                    <a16:creationId xmlns:a16="http://schemas.microsoft.com/office/drawing/2014/main" id="{E478F92F-026A-4223-BE54-CAAE2C644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349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20" name="AutoShape 37">
                <a:extLst>
                  <a:ext uri="{FF2B5EF4-FFF2-40B4-BE49-F238E27FC236}">
                    <a16:creationId xmlns:a16="http://schemas.microsoft.com/office/drawing/2014/main" id="{32EE2EEE-5A1E-4506-B917-0532531C6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860" y="1781814"/>
                <a:ext cx="560503" cy="1388902"/>
              </a:xfrm>
              <a:custGeom>
                <a:avLst/>
                <a:gdLst>
                  <a:gd name="T0" fmla="+- 0 10800 1"/>
                  <a:gd name="T1" fmla="*/ T0 w 21599"/>
                  <a:gd name="T2" fmla="*/ 10800 h 21600"/>
                  <a:gd name="T3" fmla="+- 0 10800 1"/>
                  <a:gd name="T4" fmla="*/ T3 w 21599"/>
                  <a:gd name="T5" fmla="*/ 10800 h 21600"/>
                  <a:gd name="T6" fmla="+- 0 10800 1"/>
                  <a:gd name="T7" fmla="*/ T6 w 21599"/>
                  <a:gd name="T8" fmla="*/ 10800 h 21600"/>
                  <a:gd name="T9" fmla="+- 0 10800 1"/>
                  <a:gd name="T10" fmla="*/ T9 w 2159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9" h="21600">
                    <a:moveTo>
                      <a:pt x="10824" y="0"/>
                    </a:moveTo>
                    <a:cubicBezTo>
                      <a:pt x="9714" y="0"/>
                      <a:pt x="8604" y="171"/>
                      <a:pt x="7757" y="512"/>
                    </a:cubicBezTo>
                    <a:cubicBezTo>
                      <a:pt x="6063" y="1195"/>
                      <a:pt x="6063" y="2303"/>
                      <a:pt x="7757" y="2986"/>
                    </a:cubicBezTo>
                    <a:cubicBezTo>
                      <a:pt x="9451" y="3669"/>
                      <a:pt x="12197" y="3669"/>
                      <a:pt x="13891" y="2986"/>
                    </a:cubicBezTo>
                    <a:cubicBezTo>
                      <a:pt x="15585" y="2303"/>
                      <a:pt x="15585" y="1195"/>
                      <a:pt x="13891" y="512"/>
                    </a:cubicBezTo>
                    <a:cubicBezTo>
                      <a:pt x="13044" y="171"/>
                      <a:pt x="11934" y="0"/>
                      <a:pt x="10824" y="0"/>
                    </a:cubicBezTo>
                    <a:close/>
                    <a:moveTo>
                      <a:pt x="5144" y="4032"/>
                    </a:moveTo>
                    <a:lnTo>
                      <a:pt x="5144" y="4032"/>
                    </a:lnTo>
                    <a:cubicBezTo>
                      <a:pt x="3999" y="4022"/>
                      <a:pt x="2877" y="4168"/>
                      <a:pt x="1965" y="4448"/>
                    </a:cubicBezTo>
                    <a:cubicBezTo>
                      <a:pt x="876" y="4783"/>
                      <a:pt x="169" y="5282"/>
                      <a:pt x="3" y="5830"/>
                    </a:cubicBezTo>
                    <a:lnTo>
                      <a:pt x="0" y="12415"/>
                    </a:lnTo>
                    <a:cubicBezTo>
                      <a:pt x="-1" y="12888"/>
                      <a:pt x="951" y="13272"/>
                      <a:pt x="2125" y="13273"/>
                    </a:cubicBezTo>
                    <a:cubicBezTo>
                      <a:pt x="3301" y="13273"/>
                      <a:pt x="4253" y="12888"/>
                      <a:pt x="4253" y="12415"/>
                    </a:cubicBezTo>
                    <a:lnTo>
                      <a:pt x="4253" y="5993"/>
                    </a:lnTo>
                    <a:lnTo>
                      <a:pt x="5144" y="5993"/>
                    </a:lnTo>
                    <a:lnTo>
                      <a:pt x="5144" y="8846"/>
                    </a:lnTo>
                    <a:cubicBezTo>
                      <a:pt x="5142" y="8857"/>
                      <a:pt x="5137" y="8869"/>
                      <a:pt x="5133" y="8880"/>
                    </a:cubicBezTo>
                    <a:cubicBezTo>
                      <a:pt x="5129" y="8892"/>
                      <a:pt x="5126" y="8903"/>
                      <a:pt x="5126" y="8915"/>
                    </a:cubicBezTo>
                    <a:lnTo>
                      <a:pt x="5126" y="20571"/>
                    </a:lnTo>
                    <a:cubicBezTo>
                      <a:pt x="5127" y="21139"/>
                      <a:pt x="6268" y="21600"/>
                      <a:pt x="7677" y="21600"/>
                    </a:cubicBezTo>
                    <a:cubicBezTo>
                      <a:pt x="9086" y="21600"/>
                      <a:pt x="10228" y="21140"/>
                      <a:pt x="10229" y="20571"/>
                    </a:cubicBezTo>
                    <a:lnTo>
                      <a:pt x="10229" y="12337"/>
                    </a:lnTo>
                    <a:lnTo>
                      <a:pt x="11319" y="12337"/>
                    </a:lnTo>
                    <a:lnTo>
                      <a:pt x="11319" y="20571"/>
                    </a:lnTo>
                    <a:cubicBezTo>
                      <a:pt x="11319" y="21139"/>
                      <a:pt x="12461" y="21600"/>
                      <a:pt x="13870" y="21600"/>
                    </a:cubicBezTo>
                    <a:cubicBezTo>
                      <a:pt x="15278" y="21600"/>
                      <a:pt x="16420" y="21139"/>
                      <a:pt x="16420" y="20571"/>
                    </a:cubicBezTo>
                    <a:lnTo>
                      <a:pt x="16420" y="12337"/>
                    </a:lnTo>
                    <a:lnTo>
                      <a:pt x="16424" y="12337"/>
                    </a:lnTo>
                    <a:lnTo>
                      <a:pt x="16424" y="5993"/>
                    </a:lnTo>
                    <a:lnTo>
                      <a:pt x="17344" y="5993"/>
                    </a:lnTo>
                    <a:lnTo>
                      <a:pt x="17344" y="12415"/>
                    </a:lnTo>
                    <a:cubicBezTo>
                      <a:pt x="17344" y="12888"/>
                      <a:pt x="18296" y="13273"/>
                      <a:pt x="19471" y="13273"/>
                    </a:cubicBezTo>
                    <a:cubicBezTo>
                      <a:pt x="20646" y="13273"/>
                      <a:pt x="21599" y="12888"/>
                      <a:pt x="21599" y="12415"/>
                    </a:cubicBezTo>
                    <a:lnTo>
                      <a:pt x="21594" y="5830"/>
                    </a:lnTo>
                    <a:cubicBezTo>
                      <a:pt x="21429" y="5281"/>
                      <a:pt x="20724" y="4783"/>
                      <a:pt x="19637" y="4448"/>
                    </a:cubicBezTo>
                    <a:cubicBezTo>
                      <a:pt x="18713" y="4164"/>
                      <a:pt x="17574" y="4017"/>
                      <a:pt x="16413" y="4032"/>
                    </a:cubicBezTo>
                    <a:lnTo>
                      <a:pt x="5144" y="4032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</p:grpSp>
        <p:grpSp>
          <p:nvGrpSpPr>
            <p:cNvPr id="98324" name="Group 46">
              <a:extLst>
                <a:ext uri="{FF2B5EF4-FFF2-40B4-BE49-F238E27FC236}">
                  <a16:creationId xmlns:a16="http://schemas.microsoft.com/office/drawing/2014/main" id="{42C4EA5C-F65D-4FDA-A9E7-971F66CDDB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29" y="3463117"/>
              <a:ext cx="5336435" cy="3262587"/>
              <a:chOff x="-1" y="-2181834"/>
              <a:chExt cx="5336435" cy="3262587"/>
            </a:xfrm>
          </p:grpSpPr>
          <p:sp>
            <p:nvSpPr>
              <p:cNvPr id="7" name="AutoShape 47">
                <a:extLst>
                  <a:ext uri="{FF2B5EF4-FFF2-40B4-BE49-F238E27FC236}">
                    <a16:creationId xmlns:a16="http://schemas.microsoft.com/office/drawing/2014/main" id="{A7010DA9-BC61-4913-BC11-43D20CC55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0" y="-2181834"/>
                <a:ext cx="5334614" cy="781258"/>
              </a:xfrm>
              <a:custGeom>
                <a:avLst/>
                <a:gdLst>
                  <a:gd name="T0" fmla="+- 0 10800 11"/>
                  <a:gd name="T1" fmla="*/ T0 w 21579"/>
                  <a:gd name="T2" fmla="*/ 10798 h 21597"/>
                  <a:gd name="T3" fmla="+- 0 10800 11"/>
                  <a:gd name="T4" fmla="*/ T3 w 21579"/>
                  <a:gd name="T5" fmla="*/ 10798 h 21597"/>
                  <a:gd name="T6" fmla="+- 0 10800 11"/>
                  <a:gd name="T7" fmla="*/ T6 w 21579"/>
                  <a:gd name="T8" fmla="*/ 10798 h 21597"/>
                  <a:gd name="T9" fmla="+- 0 10800 11"/>
                  <a:gd name="T10" fmla="*/ T9 w 21579"/>
                  <a:gd name="T11" fmla="*/ 10798 h 2159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79" h="21597">
                    <a:moveTo>
                      <a:pt x="4" y="0"/>
                    </a:moveTo>
                    <a:cubicBezTo>
                      <a:pt x="-11" y="1791"/>
                      <a:pt x="12" y="3571"/>
                      <a:pt x="71" y="5270"/>
                    </a:cubicBezTo>
                    <a:cubicBezTo>
                      <a:pt x="128" y="6938"/>
                      <a:pt x="220" y="8538"/>
                      <a:pt x="351" y="9951"/>
                    </a:cubicBezTo>
                    <a:cubicBezTo>
                      <a:pt x="662" y="13291"/>
                      <a:pt x="1156" y="15205"/>
                      <a:pt x="1675" y="15095"/>
                    </a:cubicBezTo>
                    <a:lnTo>
                      <a:pt x="9598" y="15130"/>
                    </a:lnTo>
                    <a:cubicBezTo>
                      <a:pt x="9751" y="15122"/>
                      <a:pt x="9902" y="15383"/>
                      <a:pt x="10041" y="15886"/>
                    </a:cubicBezTo>
                    <a:cubicBezTo>
                      <a:pt x="10193" y="16432"/>
                      <a:pt x="10325" y="17244"/>
                      <a:pt x="10442" y="18151"/>
                    </a:cubicBezTo>
                    <a:cubicBezTo>
                      <a:pt x="10574" y="19166"/>
                      <a:pt x="10690" y="20316"/>
                      <a:pt x="10788" y="21583"/>
                    </a:cubicBezTo>
                    <a:cubicBezTo>
                      <a:pt x="10787" y="21584"/>
                      <a:pt x="10787" y="21600"/>
                      <a:pt x="10789" y="21597"/>
                    </a:cubicBezTo>
                    <a:lnTo>
                      <a:pt x="10789" y="21592"/>
                    </a:lnTo>
                    <a:lnTo>
                      <a:pt x="10790" y="21583"/>
                    </a:lnTo>
                    <a:cubicBezTo>
                      <a:pt x="10888" y="20316"/>
                      <a:pt x="11004" y="19166"/>
                      <a:pt x="11136" y="18151"/>
                    </a:cubicBezTo>
                    <a:cubicBezTo>
                      <a:pt x="11253" y="17244"/>
                      <a:pt x="11385" y="16432"/>
                      <a:pt x="11537" y="15886"/>
                    </a:cubicBezTo>
                    <a:cubicBezTo>
                      <a:pt x="11676" y="15383"/>
                      <a:pt x="11827" y="15122"/>
                      <a:pt x="11980" y="15130"/>
                    </a:cubicBezTo>
                    <a:lnTo>
                      <a:pt x="19903" y="15095"/>
                    </a:lnTo>
                    <a:cubicBezTo>
                      <a:pt x="20422" y="15208"/>
                      <a:pt x="20916" y="13291"/>
                      <a:pt x="21227" y="9951"/>
                    </a:cubicBezTo>
                    <a:cubicBezTo>
                      <a:pt x="21358" y="8538"/>
                      <a:pt x="21450" y="6938"/>
                      <a:pt x="21508" y="5270"/>
                    </a:cubicBezTo>
                    <a:cubicBezTo>
                      <a:pt x="21566" y="3571"/>
                      <a:pt x="21589" y="1791"/>
                      <a:pt x="21574" y="0"/>
                    </a:cubicBezTo>
                    <a:lnTo>
                      <a:pt x="20886" y="0"/>
                    </a:lnTo>
                    <a:cubicBezTo>
                      <a:pt x="20892" y="1074"/>
                      <a:pt x="20879" y="2139"/>
                      <a:pt x="20849" y="3168"/>
                    </a:cubicBezTo>
                    <a:cubicBezTo>
                      <a:pt x="20820" y="4153"/>
                      <a:pt x="20775" y="5117"/>
                      <a:pt x="20706" y="5985"/>
                    </a:cubicBezTo>
                    <a:cubicBezTo>
                      <a:pt x="20495" y="8652"/>
                      <a:pt x="20084" y="9604"/>
                      <a:pt x="19719" y="9562"/>
                    </a:cubicBezTo>
                    <a:lnTo>
                      <a:pt x="11963" y="9533"/>
                    </a:lnTo>
                    <a:cubicBezTo>
                      <a:pt x="11739" y="9531"/>
                      <a:pt x="11519" y="10044"/>
                      <a:pt x="11330" y="11011"/>
                    </a:cubicBezTo>
                    <a:cubicBezTo>
                      <a:pt x="11217" y="11591"/>
                      <a:pt x="11118" y="12320"/>
                      <a:pt x="11028" y="13110"/>
                    </a:cubicBezTo>
                    <a:cubicBezTo>
                      <a:pt x="10939" y="13893"/>
                      <a:pt x="10859" y="14744"/>
                      <a:pt x="10789" y="15654"/>
                    </a:cubicBezTo>
                    <a:cubicBezTo>
                      <a:pt x="10719" y="14744"/>
                      <a:pt x="10639" y="13893"/>
                      <a:pt x="10550" y="13110"/>
                    </a:cubicBezTo>
                    <a:cubicBezTo>
                      <a:pt x="10460" y="12320"/>
                      <a:pt x="10361" y="11591"/>
                      <a:pt x="10248" y="11011"/>
                    </a:cubicBezTo>
                    <a:cubicBezTo>
                      <a:pt x="10059" y="10044"/>
                      <a:pt x="9839" y="9531"/>
                      <a:pt x="9615" y="9533"/>
                    </a:cubicBezTo>
                    <a:lnTo>
                      <a:pt x="1859" y="9562"/>
                    </a:lnTo>
                    <a:cubicBezTo>
                      <a:pt x="1494" y="9604"/>
                      <a:pt x="1083" y="8652"/>
                      <a:pt x="872" y="5985"/>
                    </a:cubicBezTo>
                    <a:cubicBezTo>
                      <a:pt x="803" y="5117"/>
                      <a:pt x="758" y="4153"/>
                      <a:pt x="729" y="3168"/>
                    </a:cubicBezTo>
                    <a:cubicBezTo>
                      <a:pt x="699" y="2139"/>
                      <a:pt x="686" y="1074"/>
                      <a:pt x="692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EBEBE"/>
              </a:solidFill>
              <a:ln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35560" tIns="35560" rIns="35560" bIns="35560" anchor="ctr"/>
              <a:lstStyle/>
              <a:p>
                <a:pPr algn="ctr" defTabSz="577836">
                  <a:defRPr/>
                </a:pPr>
                <a:endParaRPr lang="sr-Latn-RS" altLang="sr-Latn-RS" sz="2240">
                  <a:solidFill>
                    <a:srgbClr val="FFFFFF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98326" name="Text Box 48">
                <a:extLst>
                  <a:ext uri="{FF2B5EF4-FFF2-40B4-BE49-F238E27FC236}">
                    <a16:creationId xmlns:a16="http://schemas.microsoft.com/office/drawing/2014/main" id="{F8CB37EA-B2D6-4B66-9F22-6AB0E8F1DB9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1" y="-1904812"/>
                <a:ext cx="5336435" cy="298556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5560" tIns="35560" rIns="35560" bIns="35560" anchor="ctr">
                <a:spAutoFit/>
              </a:bodyPr>
              <a:lstStyle>
                <a:lvl1pPr defTabSz="433388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33388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33388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33388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33388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333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333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333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333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buFontTx/>
                  <a:buNone/>
                </a:pPr>
                <a:r>
                  <a:rPr lang="sr-Latn-RS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Poboljšanje I/M </a:t>
                </a:r>
                <a:r>
                  <a:rPr lang="en-GB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s</a:t>
                </a:r>
                <a:r>
                  <a:rPr lang="sr-Latn-RS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6</a:t>
                </a:r>
                <a:r>
                  <a:rPr lang="en-GB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r>
                  <a:rPr lang="sr-Latn-RS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% </a:t>
                </a:r>
                <a:r>
                  <a:rPr lang="en-GB" altLang="sr-Latn-RS" sz="1400" err="1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na</a:t>
                </a:r>
                <a:r>
                  <a:rPr lang="sr-Latn-RS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31% može spasiti život </a:t>
                </a:r>
                <a:r>
                  <a:rPr lang="sr-Latn-RS" altLang="sr-Latn-RS" sz="1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5.480 muškaraca </a:t>
                </a:r>
                <a:r>
                  <a:rPr lang="sr-Latn-RS" altLang="sr-Latn-RS" sz="1400">
                    <a:solidFill>
                      <a:srgbClr val="2D3545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svake godine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926D7C-19F9-4451-BD45-0EECA13BF7F8}"/>
              </a:ext>
            </a:extLst>
          </p:cNvPr>
          <p:cNvGrpSpPr>
            <a:grpSpLocks/>
          </p:cNvGrpSpPr>
          <p:nvPr/>
        </p:nvGrpSpPr>
        <p:grpSpPr bwMode="auto">
          <a:xfrm>
            <a:off x="9478434" y="3500935"/>
            <a:ext cx="2349500" cy="2700578"/>
            <a:chOff x="4664382" y="1971819"/>
            <a:chExt cx="2109991" cy="2297149"/>
          </a:xfrm>
        </p:grpSpPr>
        <p:sp>
          <p:nvSpPr>
            <p:cNvPr id="98311" name="AutoShape 3">
              <a:extLst>
                <a:ext uri="{FF2B5EF4-FFF2-40B4-BE49-F238E27FC236}">
                  <a16:creationId xmlns:a16="http://schemas.microsoft.com/office/drawing/2014/main" id="{479B1150-FC03-4DF2-B8D5-582EA03375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81199" y="1973345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2" name="AutoShape 4">
              <a:extLst>
                <a:ext uri="{FF2B5EF4-FFF2-40B4-BE49-F238E27FC236}">
                  <a16:creationId xmlns:a16="http://schemas.microsoft.com/office/drawing/2014/main" id="{070F9AF1-B547-4ED5-B67E-87C93A94EC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0322" y="1971819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3" name="AutoShape 5">
              <a:extLst>
                <a:ext uri="{FF2B5EF4-FFF2-40B4-BE49-F238E27FC236}">
                  <a16:creationId xmlns:a16="http://schemas.microsoft.com/office/drawing/2014/main" id="{6A380C90-5982-472B-8C4B-5E54297DB3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99445" y="1971819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4" name="AutoShape 6">
              <a:extLst>
                <a:ext uri="{FF2B5EF4-FFF2-40B4-BE49-F238E27FC236}">
                  <a16:creationId xmlns:a16="http://schemas.microsoft.com/office/drawing/2014/main" id="{513E49F6-E223-4535-97CE-971B000AD1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8568" y="1973670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5" name="AutoShape 7">
              <a:extLst>
                <a:ext uri="{FF2B5EF4-FFF2-40B4-BE49-F238E27FC236}">
                  <a16:creationId xmlns:a16="http://schemas.microsoft.com/office/drawing/2014/main" id="{5AD02CE3-C969-44A4-BDAD-A3B9CE3362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17691" y="1971819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6" name="AutoShape 10">
              <a:extLst>
                <a:ext uri="{FF2B5EF4-FFF2-40B4-BE49-F238E27FC236}">
                  <a16:creationId xmlns:a16="http://schemas.microsoft.com/office/drawing/2014/main" id="{4DFF7727-3879-442A-9B07-925F892AEE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76665" y="2641424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3A76B4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7" name="AutoShape 11">
              <a:extLst>
                <a:ext uri="{FF2B5EF4-FFF2-40B4-BE49-F238E27FC236}">
                  <a16:creationId xmlns:a16="http://schemas.microsoft.com/office/drawing/2014/main" id="{6585BEBE-7B77-4EBE-A6D5-62DCBE4A45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0322" y="2641099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8" name="AutoShape 12">
              <a:extLst>
                <a:ext uri="{FF2B5EF4-FFF2-40B4-BE49-F238E27FC236}">
                  <a16:creationId xmlns:a16="http://schemas.microsoft.com/office/drawing/2014/main" id="{1C9E41E4-6F0C-40E9-BA8E-EFF25174C9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03979" y="2641424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19" name="AutoShape 13">
              <a:extLst>
                <a:ext uri="{FF2B5EF4-FFF2-40B4-BE49-F238E27FC236}">
                  <a16:creationId xmlns:a16="http://schemas.microsoft.com/office/drawing/2014/main" id="{412C084B-7EFB-4014-B7C9-D1DF7724EE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4035" y="2641099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20" name="AutoShape 14">
              <a:extLst>
                <a:ext uri="{FF2B5EF4-FFF2-40B4-BE49-F238E27FC236}">
                  <a16:creationId xmlns:a16="http://schemas.microsoft.com/office/drawing/2014/main" id="{CCFB7789-E3D3-42DA-82CB-0518832E9E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20699" y="2641424"/>
              <a:ext cx="258072" cy="522000"/>
            </a:xfrm>
            <a:custGeom>
              <a:avLst/>
              <a:gdLst>
                <a:gd name="T0" fmla="*/ 19172991 w 21171"/>
                <a:gd name="T1" fmla="*/ 152431250 h 21600"/>
                <a:gd name="T2" fmla="*/ 19172991 w 21171"/>
                <a:gd name="T3" fmla="*/ 152431250 h 21600"/>
                <a:gd name="T4" fmla="*/ 19172991 w 21171"/>
                <a:gd name="T5" fmla="*/ 152431250 h 21600"/>
                <a:gd name="T6" fmla="*/ 19172991 w 21171"/>
                <a:gd name="T7" fmla="*/ 1524312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1" h="21600">
                  <a:moveTo>
                    <a:pt x="10627" y="0"/>
                  </a:moveTo>
                  <a:cubicBezTo>
                    <a:pt x="9740" y="0"/>
                    <a:pt x="8852" y="171"/>
                    <a:pt x="8175" y="512"/>
                  </a:cubicBezTo>
                  <a:cubicBezTo>
                    <a:pt x="6821" y="1195"/>
                    <a:pt x="6821" y="2303"/>
                    <a:pt x="8175" y="2986"/>
                  </a:cubicBezTo>
                  <a:cubicBezTo>
                    <a:pt x="9529" y="3669"/>
                    <a:pt x="11724" y="3669"/>
                    <a:pt x="13078" y="2986"/>
                  </a:cubicBezTo>
                  <a:cubicBezTo>
                    <a:pt x="14432" y="2303"/>
                    <a:pt x="14432" y="1195"/>
                    <a:pt x="13078" y="512"/>
                  </a:cubicBezTo>
                  <a:cubicBezTo>
                    <a:pt x="12401" y="171"/>
                    <a:pt x="11514" y="0"/>
                    <a:pt x="10627" y="0"/>
                  </a:cubicBezTo>
                  <a:close/>
                  <a:moveTo>
                    <a:pt x="7665" y="4075"/>
                  </a:moveTo>
                  <a:cubicBezTo>
                    <a:pt x="6814" y="4083"/>
                    <a:pt x="5990" y="4228"/>
                    <a:pt x="5314" y="4488"/>
                  </a:cubicBezTo>
                  <a:cubicBezTo>
                    <a:pt x="4614" y="4758"/>
                    <a:pt x="4110" y="5136"/>
                    <a:pt x="3879" y="5564"/>
                  </a:cubicBezTo>
                  <a:lnTo>
                    <a:pt x="95" y="11048"/>
                  </a:lnTo>
                  <a:cubicBezTo>
                    <a:pt x="-214" y="11495"/>
                    <a:pt x="255" y="11984"/>
                    <a:pt x="1142" y="12140"/>
                  </a:cubicBezTo>
                  <a:cubicBezTo>
                    <a:pt x="2029" y="12296"/>
                    <a:pt x="2997" y="12059"/>
                    <a:pt x="3306" y="11612"/>
                  </a:cubicBezTo>
                  <a:lnTo>
                    <a:pt x="6265" y="7325"/>
                  </a:lnTo>
                  <a:lnTo>
                    <a:pt x="3883" y="13663"/>
                  </a:lnTo>
                  <a:cubicBezTo>
                    <a:pt x="3819" y="13786"/>
                    <a:pt x="3855" y="13916"/>
                    <a:pt x="3982" y="14025"/>
                  </a:cubicBezTo>
                  <a:cubicBezTo>
                    <a:pt x="4144" y="14165"/>
                    <a:pt x="4433" y="14255"/>
                    <a:pt x="4753" y="14264"/>
                  </a:cubicBezTo>
                  <a:lnTo>
                    <a:pt x="6113" y="14266"/>
                  </a:lnTo>
                  <a:lnTo>
                    <a:pt x="6113" y="20571"/>
                  </a:lnTo>
                  <a:cubicBezTo>
                    <a:pt x="6114" y="21140"/>
                    <a:pt x="7027" y="21600"/>
                    <a:pt x="8153" y="21600"/>
                  </a:cubicBezTo>
                  <a:cubicBezTo>
                    <a:pt x="9279" y="21600"/>
                    <a:pt x="10191" y="21139"/>
                    <a:pt x="10192" y="20571"/>
                  </a:cubicBezTo>
                  <a:lnTo>
                    <a:pt x="10192" y="14269"/>
                  </a:lnTo>
                  <a:lnTo>
                    <a:pt x="10652" y="14269"/>
                  </a:lnTo>
                  <a:lnTo>
                    <a:pt x="11063" y="14269"/>
                  </a:lnTo>
                  <a:lnTo>
                    <a:pt x="11063" y="20571"/>
                  </a:lnTo>
                  <a:cubicBezTo>
                    <a:pt x="11063" y="21139"/>
                    <a:pt x="11976" y="21600"/>
                    <a:pt x="13102" y="21600"/>
                  </a:cubicBezTo>
                  <a:cubicBezTo>
                    <a:pt x="14228" y="21600"/>
                    <a:pt x="15140" y="21139"/>
                    <a:pt x="15140" y="20571"/>
                  </a:cubicBezTo>
                  <a:lnTo>
                    <a:pt x="15140" y="14265"/>
                  </a:lnTo>
                  <a:lnTo>
                    <a:pt x="16449" y="14264"/>
                  </a:lnTo>
                  <a:cubicBezTo>
                    <a:pt x="16770" y="14255"/>
                    <a:pt x="17060" y="14165"/>
                    <a:pt x="17222" y="14025"/>
                  </a:cubicBezTo>
                  <a:cubicBezTo>
                    <a:pt x="17349" y="13916"/>
                    <a:pt x="17384" y="13786"/>
                    <a:pt x="17321" y="13663"/>
                  </a:cubicBezTo>
                  <a:lnTo>
                    <a:pt x="14989" y="7530"/>
                  </a:lnTo>
                  <a:lnTo>
                    <a:pt x="17869" y="11631"/>
                  </a:lnTo>
                  <a:cubicBezTo>
                    <a:pt x="18182" y="12077"/>
                    <a:pt x="19153" y="12311"/>
                    <a:pt x="20038" y="12153"/>
                  </a:cubicBezTo>
                  <a:cubicBezTo>
                    <a:pt x="20923" y="11995"/>
                    <a:pt x="21386" y="11504"/>
                    <a:pt x="21072" y="11058"/>
                  </a:cubicBezTo>
                  <a:lnTo>
                    <a:pt x="17235" y="5564"/>
                  </a:lnTo>
                  <a:cubicBezTo>
                    <a:pt x="17003" y="5136"/>
                    <a:pt x="16499" y="4758"/>
                    <a:pt x="15800" y="4488"/>
                  </a:cubicBezTo>
                  <a:cubicBezTo>
                    <a:pt x="15122" y="4228"/>
                    <a:pt x="14298" y="4083"/>
                    <a:pt x="13447" y="4075"/>
                  </a:cubicBezTo>
                  <a:lnTo>
                    <a:pt x="10851" y="4075"/>
                  </a:lnTo>
                  <a:lnTo>
                    <a:pt x="7665" y="4075"/>
                  </a:ln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4827" tIns="94827" rIns="94827" bIns="94827" anchor="ctr"/>
            <a:lstStyle/>
            <a:p>
              <a:endParaRPr lang="en-US" sz="2400"/>
            </a:p>
          </p:txBody>
        </p:sp>
        <p:sp>
          <p:nvSpPr>
            <p:cNvPr id="98321" name="AutoShape 47">
              <a:extLst>
                <a:ext uri="{FF2B5EF4-FFF2-40B4-BE49-F238E27FC236}">
                  <a16:creationId xmlns:a16="http://schemas.microsoft.com/office/drawing/2014/main" id="{66A7A69B-388F-40A4-8045-FB562BAAD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665" y="3272695"/>
              <a:ext cx="1702106" cy="293489"/>
            </a:xfrm>
            <a:custGeom>
              <a:avLst/>
              <a:gdLst>
                <a:gd name="T0" fmla="*/ 2147483646 w 21579"/>
                <a:gd name="T1" fmla="*/ 27098138 h 21597"/>
                <a:gd name="T2" fmla="*/ 2147483646 w 21579"/>
                <a:gd name="T3" fmla="*/ 27098138 h 21597"/>
                <a:gd name="T4" fmla="*/ 2147483646 w 21579"/>
                <a:gd name="T5" fmla="*/ 27098138 h 21597"/>
                <a:gd name="T6" fmla="*/ 2147483646 w 21579"/>
                <a:gd name="T7" fmla="*/ 27098138 h 215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79" h="21597">
                  <a:moveTo>
                    <a:pt x="4" y="0"/>
                  </a:moveTo>
                  <a:cubicBezTo>
                    <a:pt x="-11" y="1791"/>
                    <a:pt x="12" y="3571"/>
                    <a:pt x="71" y="5270"/>
                  </a:cubicBezTo>
                  <a:cubicBezTo>
                    <a:pt x="128" y="6938"/>
                    <a:pt x="220" y="8538"/>
                    <a:pt x="351" y="9951"/>
                  </a:cubicBezTo>
                  <a:cubicBezTo>
                    <a:pt x="662" y="13291"/>
                    <a:pt x="1156" y="15205"/>
                    <a:pt x="1675" y="15095"/>
                  </a:cubicBezTo>
                  <a:lnTo>
                    <a:pt x="9598" y="15130"/>
                  </a:lnTo>
                  <a:cubicBezTo>
                    <a:pt x="9751" y="15122"/>
                    <a:pt x="9902" y="15383"/>
                    <a:pt x="10041" y="15886"/>
                  </a:cubicBezTo>
                  <a:cubicBezTo>
                    <a:pt x="10193" y="16432"/>
                    <a:pt x="10325" y="17244"/>
                    <a:pt x="10442" y="18151"/>
                  </a:cubicBezTo>
                  <a:cubicBezTo>
                    <a:pt x="10574" y="19166"/>
                    <a:pt x="10690" y="20316"/>
                    <a:pt x="10788" y="21583"/>
                  </a:cubicBezTo>
                  <a:cubicBezTo>
                    <a:pt x="10787" y="21584"/>
                    <a:pt x="10787" y="21600"/>
                    <a:pt x="10789" y="21597"/>
                  </a:cubicBezTo>
                  <a:lnTo>
                    <a:pt x="10789" y="21592"/>
                  </a:lnTo>
                  <a:lnTo>
                    <a:pt x="10790" y="21583"/>
                  </a:lnTo>
                  <a:cubicBezTo>
                    <a:pt x="10888" y="20316"/>
                    <a:pt x="11004" y="19166"/>
                    <a:pt x="11136" y="18151"/>
                  </a:cubicBezTo>
                  <a:cubicBezTo>
                    <a:pt x="11253" y="17244"/>
                    <a:pt x="11385" y="16432"/>
                    <a:pt x="11537" y="15886"/>
                  </a:cubicBezTo>
                  <a:cubicBezTo>
                    <a:pt x="11676" y="15383"/>
                    <a:pt x="11827" y="15122"/>
                    <a:pt x="11980" y="15130"/>
                  </a:cubicBezTo>
                  <a:lnTo>
                    <a:pt x="19903" y="15095"/>
                  </a:lnTo>
                  <a:cubicBezTo>
                    <a:pt x="20422" y="15208"/>
                    <a:pt x="20916" y="13291"/>
                    <a:pt x="21227" y="9951"/>
                  </a:cubicBezTo>
                  <a:cubicBezTo>
                    <a:pt x="21358" y="8538"/>
                    <a:pt x="21450" y="6938"/>
                    <a:pt x="21508" y="5270"/>
                  </a:cubicBezTo>
                  <a:cubicBezTo>
                    <a:pt x="21566" y="3571"/>
                    <a:pt x="21589" y="1791"/>
                    <a:pt x="21574" y="0"/>
                  </a:cubicBezTo>
                  <a:lnTo>
                    <a:pt x="20886" y="0"/>
                  </a:lnTo>
                  <a:cubicBezTo>
                    <a:pt x="20892" y="1074"/>
                    <a:pt x="20879" y="2139"/>
                    <a:pt x="20849" y="3168"/>
                  </a:cubicBezTo>
                  <a:cubicBezTo>
                    <a:pt x="20820" y="4153"/>
                    <a:pt x="20775" y="5117"/>
                    <a:pt x="20706" y="5985"/>
                  </a:cubicBezTo>
                  <a:cubicBezTo>
                    <a:pt x="20495" y="8652"/>
                    <a:pt x="20084" y="9604"/>
                    <a:pt x="19719" y="9562"/>
                  </a:cubicBezTo>
                  <a:lnTo>
                    <a:pt x="11963" y="9533"/>
                  </a:lnTo>
                  <a:cubicBezTo>
                    <a:pt x="11739" y="9531"/>
                    <a:pt x="11519" y="10044"/>
                    <a:pt x="11330" y="11011"/>
                  </a:cubicBezTo>
                  <a:cubicBezTo>
                    <a:pt x="11217" y="11591"/>
                    <a:pt x="11118" y="12320"/>
                    <a:pt x="11028" y="13110"/>
                  </a:cubicBezTo>
                  <a:cubicBezTo>
                    <a:pt x="10939" y="13893"/>
                    <a:pt x="10859" y="14744"/>
                    <a:pt x="10789" y="15654"/>
                  </a:cubicBezTo>
                  <a:cubicBezTo>
                    <a:pt x="10719" y="14744"/>
                    <a:pt x="10639" y="13893"/>
                    <a:pt x="10550" y="13110"/>
                  </a:cubicBezTo>
                  <a:cubicBezTo>
                    <a:pt x="10460" y="12320"/>
                    <a:pt x="10361" y="11591"/>
                    <a:pt x="10248" y="11011"/>
                  </a:cubicBezTo>
                  <a:cubicBezTo>
                    <a:pt x="10059" y="10044"/>
                    <a:pt x="9839" y="9531"/>
                    <a:pt x="9615" y="9533"/>
                  </a:cubicBezTo>
                  <a:lnTo>
                    <a:pt x="1859" y="9562"/>
                  </a:lnTo>
                  <a:cubicBezTo>
                    <a:pt x="1494" y="9604"/>
                    <a:pt x="1083" y="8652"/>
                    <a:pt x="872" y="5985"/>
                  </a:cubicBezTo>
                  <a:cubicBezTo>
                    <a:pt x="803" y="5117"/>
                    <a:pt x="758" y="4153"/>
                    <a:pt x="729" y="3168"/>
                  </a:cubicBezTo>
                  <a:cubicBezTo>
                    <a:pt x="699" y="2139"/>
                    <a:pt x="686" y="1074"/>
                    <a:pt x="692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BEBEBE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560" tIns="35560" rIns="35560" bIns="35560" anchor="ctr"/>
            <a:lstStyle/>
            <a:p>
              <a:endParaRPr lang="en-US" sz="2400"/>
            </a:p>
          </p:txBody>
        </p:sp>
        <p:sp>
          <p:nvSpPr>
            <p:cNvPr id="98322" name="Text Box 48">
              <a:extLst>
                <a:ext uri="{FF2B5EF4-FFF2-40B4-BE49-F238E27FC236}">
                  <a16:creationId xmlns:a16="http://schemas.microsoft.com/office/drawing/2014/main" id="{3439477D-AAD2-4FFC-9DE9-3DA700CF3F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64382" y="3579564"/>
              <a:ext cx="2109991" cy="68940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560" tIns="35560" rIns="35560" bIns="35560" anchor="ctr">
              <a:spAutoFit/>
            </a:bodyPr>
            <a:lstStyle>
              <a:lvl1pPr defTabSz="433388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33388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3338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333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333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333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333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333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333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  <a:buFontTx/>
                <a:buNone/>
              </a:pPr>
              <a:r>
                <a:rPr lang="sr-Latn-RS" altLang="sr-Latn-RS" sz="1600">
                  <a:solidFill>
                    <a:srgbClr val="2D354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Poboljšanje I/M s 47% na 32% može spasiti </a:t>
              </a:r>
              <a:r>
                <a:rPr lang="sr-Latn-RS" altLang="sr-Latn-RS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2.050 žena </a:t>
              </a:r>
              <a:r>
                <a:rPr lang="sr-Latn-RS" altLang="sr-Latn-RS" sz="1600">
                  <a:solidFill>
                    <a:srgbClr val="2D3545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svake godine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6D62F9A-491B-474B-AA51-A56A92EFE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5" y="3342185"/>
            <a:ext cx="8960723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sr-Latn-RS" sz="4800"/>
              <a:t>75.300 spašenih života 2021 - 2031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05F63D2-E9C0-466C-9828-5BCF374C2236}"/>
              </a:ext>
            </a:extLst>
          </p:cNvPr>
          <p:cNvSpPr txBox="1">
            <a:spLocks/>
          </p:cNvSpPr>
          <p:nvPr/>
        </p:nvSpPr>
        <p:spPr>
          <a:xfrm>
            <a:off x="393576" y="153144"/>
            <a:ext cx="8609703" cy="971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Odnos mortaliteta i incidencije raka</a:t>
            </a:r>
            <a:endParaRPr lang="en-US" sz="3600" b="1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30</a:t>
            </a:fld>
            <a:endParaRPr lang="sr-Latn-R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9A62D-65CC-4203-8D7C-4F9B0C77E673}"/>
              </a:ext>
            </a:extLst>
          </p:cNvPr>
          <p:cNvSpPr txBox="1"/>
          <p:nvPr/>
        </p:nvSpPr>
        <p:spPr>
          <a:xfrm>
            <a:off x="263352" y="3271043"/>
            <a:ext cx="116652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 više informacija posetite: </a:t>
            </a:r>
            <a:endParaRPr lang="en-GB" sz="24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sr-Latn-RS" sz="3200" b="1">
                <a:solidFill>
                  <a:srgbClr val="4EC3D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www.optimizacijazdravstva.rs</a:t>
            </a:r>
            <a:r>
              <a:rPr lang="sr-Latn-RS" sz="3200" b="1">
                <a:solidFill>
                  <a:srgbClr val="4EC3D0"/>
                </a:solidFill>
                <a:latin typeface="Calibri" panose="020F0502020204030204" pitchFamily="34" charset="0"/>
              </a:rPr>
              <a:t>  </a:t>
            </a:r>
          </a:p>
          <a:p>
            <a:pPr algn="ctr"/>
            <a:endParaRPr lang="sr-Latn-RS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sr-Latn-R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Komentari i sugestije na Masterplan</a:t>
            </a:r>
            <a:r>
              <a:rPr lang="en-GB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sr-Latn-RS" sz="3200" b="1">
                <a:solidFill>
                  <a:srgbClr val="4EC3D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www.optimizacijazdravstva.rs/ostavite-komentar</a:t>
            </a:r>
            <a:r>
              <a:rPr lang="sr-Latn-RS" sz="3200" b="1">
                <a:solidFill>
                  <a:srgbClr val="4EC3D0"/>
                </a:solidFill>
                <a:latin typeface="Calibri" panose="020F0502020204030204" pitchFamily="34" charset="0"/>
              </a:rPr>
              <a:t>  </a:t>
            </a:r>
            <a:endParaRPr lang="en-US" sz="3200" b="1">
              <a:solidFill>
                <a:srgbClr val="4EC3D0"/>
              </a:solidFill>
              <a:latin typeface="Calibri" panose="020F0502020204030204" pitchFamily="34" charset="0"/>
            </a:endParaRP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65BF6-D245-47F4-B9C2-9809CB2573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4" t="85906" r="2698" b="1220"/>
          <a:stretch/>
        </p:blipFill>
        <p:spPr>
          <a:xfrm>
            <a:off x="0" y="5877272"/>
            <a:ext cx="12216680" cy="9137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0A0E43-D17B-4A2E-9FC3-C98427052E2F}"/>
              </a:ext>
            </a:extLst>
          </p:cNvPr>
          <p:cNvSpPr/>
          <p:nvPr/>
        </p:nvSpPr>
        <p:spPr>
          <a:xfrm>
            <a:off x="24680" y="-123672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83805D-B46E-4E0B-B8E5-768F1594D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61" y="-27384"/>
            <a:ext cx="4756687" cy="22333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19380"/>
            <a:ext cx="12216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HVALA NA PAŽNJI</a:t>
            </a:r>
            <a:r>
              <a:rPr lang="en-US" sz="480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31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6014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7606D8-9673-410D-9C23-9B85737A44E3}"/>
              </a:ext>
            </a:extLst>
          </p:cNvPr>
          <p:cNvSpPr/>
          <p:nvPr/>
        </p:nvSpPr>
        <p:spPr>
          <a:xfrm>
            <a:off x="-616" y="-118176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C4C67-A55B-4FD1-925F-2A77CB14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6" y="197768"/>
            <a:ext cx="11463064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hr-HR" sz="4000" b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Projekat izrade Masterplana</a:t>
            </a:r>
            <a:endParaRPr lang="en-US" sz="4000" b="1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B4E1E-3D90-47A8-B520-BF17E6E8E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/>
              <a:t>14.septemb</a:t>
            </a:r>
            <a:r>
              <a:rPr lang="en-GB" sz="2000" b="1"/>
              <a:t>a</a:t>
            </a:r>
            <a:r>
              <a:rPr lang="hr-HR" sz="2000" b="1"/>
              <a:t>r 2019</a:t>
            </a:r>
            <a:r>
              <a:rPr lang="en-GB" sz="2000" b="1"/>
              <a:t>. - </a:t>
            </a:r>
            <a:r>
              <a:rPr lang="hr-HR" sz="2000" b="1"/>
              <a:t>28. februar 2021</a:t>
            </a:r>
            <a:r>
              <a:rPr lang="en-GB" sz="2000" b="1"/>
              <a:t>.</a:t>
            </a:r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67B35-04D2-4634-8176-FAF59CDB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0" y="2060848"/>
            <a:ext cx="11574490" cy="3258005"/>
          </a:xfrm>
          <a:prstGeom prst="rect">
            <a:avLst/>
          </a:prstGeom>
        </p:spPr>
      </p:pic>
      <p:pic>
        <p:nvPicPr>
          <p:cNvPr id="1028" name="Picture 4" descr="Резултат слика за corona virus icon png">
            <a:extLst>
              <a:ext uri="{FF2B5EF4-FFF2-40B4-BE49-F238E27FC236}">
                <a16:creationId xmlns:a16="http://schemas.microsoft.com/office/drawing/2014/main" id="{9C2530E3-4776-4480-8E11-A31418C3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728610"/>
            <a:ext cx="5008122" cy="50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4C8118-094D-46C8-8D57-E73826DB9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53664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CE3FE1-6404-47BD-9736-5CCF92828F31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76EF6-32B5-4DB5-9386-7657CE3D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2195"/>
            <a:ext cx="10972800" cy="707886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4000" b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Sprovedene projektne aktivnosti</a:t>
            </a:r>
            <a:endParaRPr lang="en-US" sz="4000" b="1">
              <a:solidFill>
                <a:srgbClr val="1F497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74DB07-5D00-4220-8B6E-009D31160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41168"/>
          </a:xfrm>
        </p:spPr>
        <p:txBody>
          <a:bodyPr>
            <a:normAutofit fontScale="70000" lnSpcReduction="20000"/>
          </a:bodyPr>
          <a:lstStyle/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Analizirani zdravstveni i demografski trendovi, infrastruktura, oprema, ljudski resursi, menadžment, </a:t>
            </a:r>
            <a:r>
              <a:rPr lang="hr-HR" err="1"/>
              <a:t>finansije</a:t>
            </a:r>
            <a:r>
              <a:rPr lang="hr-HR"/>
              <a:t>, komunikacije, IT i zakonski okvir. 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en-GB"/>
              <a:t>Terenske </a:t>
            </a:r>
            <a:r>
              <a:rPr lang="sr-Latn-RS"/>
              <a:t>posete</a:t>
            </a:r>
            <a:r>
              <a:rPr lang="en-GB"/>
              <a:t>: </a:t>
            </a:r>
            <a:r>
              <a:rPr lang="hr-HR"/>
              <a:t>278 ZU – 99% direktora aktivno učestvovalo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Održano je 13 regionalnih </a:t>
            </a:r>
            <a:r>
              <a:rPr lang="en-GB" err="1"/>
              <a:t>okruglih</a:t>
            </a:r>
            <a:r>
              <a:rPr lang="en-GB"/>
              <a:t> </a:t>
            </a:r>
            <a:r>
              <a:rPr lang="en-GB" err="1"/>
              <a:t>stolova</a:t>
            </a:r>
            <a:r>
              <a:rPr lang="hr-HR"/>
              <a:t> sa ZU iz svih regiona u Srbiji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Istraživanja i/ili konsultacije o zdravstvenom sistemu sa strukovnim komorama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I</a:t>
            </a:r>
            <a:r>
              <a:rPr lang="en-US" err="1"/>
              <a:t>straživanje</a:t>
            </a:r>
            <a:r>
              <a:rPr lang="en-US"/>
              <a:t> </a:t>
            </a:r>
            <a:r>
              <a:rPr lang="en-US" err="1"/>
              <a:t>stavova</a:t>
            </a:r>
            <a:r>
              <a:rPr lang="en-US"/>
              <a:t> (Ipsos)</a:t>
            </a:r>
            <a:r>
              <a:rPr lang="hr-HR"/>
              <a:t>: građana (1.100), fokus grupe </a:t>
            </a:r>
            <a:r>
              <a:rPr lang="en-GB" err="1"/>
              <a:t>sa</a:t>
            </a:r>
            <a:r>
              <a:rPr lang="en-GB"/>
              <a:t> </a:t>
            </a:r>
            <a:r>
              <a:rPr lang="hr-HR"/>
              <a:t>građan</a:t>
            </a:r>
            <a:r>
              <a:rPr lang="en-GB" err="1"/>
              <a:t>ima</a:t>
            </a:r>
            <a:r>
              <a:rPr lang="hr-HR"/>
              <a:t>, privredom i javnim sektorom 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8 radionica i više predavanja </a:t>
            </a:r>
            <a:r>
              <a:rPr lang="en-GB"/>
              <a:t>za </a:t>
            </a:r>
            <a:r>
              <a:rPr lang="hr-HR"/>
              <a:t>više od 500 učesnika (Vrnjačka Banja)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hr-HR"/>
              <a:t>Okrugli sto sa privredom</a:t>
            </a:r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pl-PL"/>
              <a:t>Preko 5.000 zdravstvenih radnika iz sistema kontaktirano u toku projekta</a:t>
            </a:r>
            <a:endParaRPr lang="en-US"/>
          </a:p>
          <a:p>
            <a:pPr marL="360000">
              <a:lnSpc>
                <a:spcPct val="120000"/>
              </a:lnSpc>
              <a:spcBef>
                <a:spcPts val="1200"/>
              </a:spcBef>
            </a:pPr>
            <a:r>
              <a:rPr lang="pl-PL"/>
              <a:t>Na projektu je učestvovalo preko 50 eksperata  - domaćih i stranih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4DA8CF-0925-428F-A3C3-6083C6D03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124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DB94B8-3BF3-44C9-AEA2-1ECF0CDBCED8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E3B13-92DC-46E2-B58C-07EDCF388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317474" cy="5069159"/>
          </a:xfrm>
        </p:spPr>
        <p:txBody>
          <a:bodyPr>
            <a:normAutofit/>
          </a:bodyPr>
          <a:lstStyle/>
          <a:p>
            <a:r>
              <a:rPr lang="hr-HR" sz="2400"/>
              <a:t>Preko  </a:t>
            </a:r>
            <a:r>
              <a:rPr lang="hr-HR" sz="2400" b="1"/>
              <a:t>6.000</a:t>
            </a:r>
            <a:r>
              <a:rPr lang="hr-HR" sz="2400"/>
              <a:t> </a:t>
            </a:r>
            <a:r>
              <a:rPr lang="hr-HR" sz="2400" err="1"/>
              <a:t>fajlova</a:t>
            </a:r>
            <a:endParaRPr lang="hr-HR" sz="2400"/>
          </a:p>
          <a:p>
            <a:r>
              <a:rPr lang="hr-HR" sz="2400"/>
              <a:t>Preko </a:t>
            </a:r>
            <a:r>
              <a:rPr lang="hr-HR" sz="2400" b="1"/>
              <a:t>17 GB</a:t>
            </a:r>
            <a:r>
              <a:rPr lang="hr-HR" sz="2400"/>
              <a:t> podataka</a:t>
            </a:r>
          </a:p>
          <a:p>
            <a:r>
              <a:rPr lang="hr-HR" sz="2400"/>
              <a:t>Preko </a:t>
            </a:r>
            <a:r>
              <a:rPr lang="hr-HR" sz="2400" b="1"/>
              <a:t>1.700</a:t>
            </a:r>
            <a:r>
              <a:rPr lang="hr-HR" sz="2400"/>
              <a:t> GIS analitičkih </a:t>
            </a:r>
            <a:r>
              <a:rPr lang="hr-HR" sz="2400" b="1"/>
              <a:t>mapa</a:t>
            </a:r>
          </a:p>
          <a:p>
            <a:r>
              <a:rPr lang="hr-HR" sz="2400" b="1"/>
              <a:t>Obrada podataka </a:t>
            </a:r>
            <a:r>
              <a:rPr lang="hr-HR" sz="2400"/>
              <a:t>za preko 350 ZU, MZ, RFZO, Batut</a:t>
            </a:r>
          </a:p>
          <a:p>
            <a:r>
              <a:rPr lang="hr-HR" sz="2400"/>
              <a:t>Obrađeno </a:t>
            </a:r>
            <a:r>
              <a:rPr lang="hr-HR" sz="2400" b="1"/>
              <a:t>3.400 on-line upitnika </a:t>
            </a:r>
            <a:r>
              <a:rPr lang="hr-HR" sz="2400"/>
              <a:t>(12 različitih vrsta upitnika), odziv </a:t>
            </a:r>
            <a:r>
              <a:rPr lang="hr-HR" sz="2400" b="1"/>
              <a:t>preko 95%</a:t>
            </a:r>
          </a:p>
          <a:p>
            <a:r>
              <a:rPr lang="hr-HR" sz="2400"/>
              <a:t>Izrada </a:t>
            </a:r>
            <a:r>
              <a:rPr lang="hr-HR" sz="2400" b="1"/>
              <a:t>interaktivnih</a:t>
            </a:r>
            <a:r>
              <a:rPr lang="hr-HR" sz="2400"/>
              <a:t> </a:t>
            </a:r>
            <a:r>
              <a:rPr lang="hr-HR" sz="2400" b="1"/>
              <a:t>GIS alata i alata</a:t>
            </a:r>
            <a:r>
              <a:rPr lang="hr-HR" sz="2400"/>
              <a:t> za analizu podataka</a:t>
            </a:r>
          </a:p>
          <a:p>
            <a:r>
              <a:rPr lang="hr-HR" sz="2400" err="1"/>
              <a:t>Izveštaji</a:t>
            </a:r>
            <a:r>
              <a:rPr lang="hr-HR" sz="2400"/>
              <a:t> (ćirilica, latinica, engleski):</a:t>
            </a:r>
          </a:p>
          <a:p>
            <a:pPr lvl="1"/>
            <a:r>
              <a:rPr lang="hr-HR" sz="2000"/>
              <a:t>D1 – </a:t>
            </a:r>
            <a:r>
              <a:rPr lang="hr-HR" sz="2000" err="1"/>
              <a:t>Socio</a:t>
            </a:r>
            <a:r>
              <a:rPr lang="hr-HR" sz="2000"/>
              <a:t>-ekonomska analiza (230 </a:t>
            </a:r>
            <a:r>
              <a:rPr lang="hr-HR" sz="2000" err="1"/>
              <a:t>fajlova</a:t>
            </a:r>
            <a:r>
              <a:rPr lang="hr-HR" sz="2000"/>
              <a:t>, </a:t>
            </a:r>
            <a:r>
              <a:rPr lang="hr-HR" sz="2000" b="1"/>
              <a:t>0,2 GB</a:t>
            </a:r>
            <a:r>
              <a:rPr lang="hr-HR" sz="2000"/>
              <a:t>)</a:t>
            </a:r>
          </a:p>
          <a:p>
            <a:pPr lvl="1"/>
            <a:r>
              <a:rPr lang="hr-HR" sz="2000"/>
              <a:t>D2 – Zdravstveni kontekst (264 </a:t>
            </a:r>
            <a:r>
              <a:rPr lang="hr-HR" sz="2000" err="1"/>
              <a:t>fajlova</a:t>
            </a:r>
            <a:r>
              <a:rPr lang="hr-HR" sz="2000"/>
              <a:t>, </a:t>
            </a:r>
            <a:r>
              <a:rPr lang="hr-HR" sz="2000" b="1"/>
              <a:t>1,9 GB</a:t>
            </a:r>
            <a:r>
              <a:rPr lang="hr-HR" sz="2000"/>
              <a:t>)</a:t>
            </a:r>
          </a:p>
          <a:p>
            <a:pPr lvl="1"/>
            <a:r>
              <a:rPr lang="hr-HR" sz="2000"/>
              <a:t>D3 – Analiza sistema (2.207 </a:t>
            </a:r>
            <a:r>
              <a:rPr lang="hr-HR" sz="2000" err="1"/>
              <a:t>fajlova</a:t>
            </a:r>
            <a:r>
              <a:rPr lang="hr-HR" sz="2000"/>
              <a:t>, </a:t>
            </a:r>
            <a:r>
              <a:rPr lang="hr-HR" sz="2000" b="1"/>
              <a:t>7,3 GB </a:t>
            </a:r>
            <a:r>
              <a:rPr lang="hr-HR" sz="2000"/>
              <a:t>)</a:t>
            </a:r>
          </a:p>
          <a:p>
            <a:pPr lvl="1"/>
            <a:r>
              <a:rPr lang="hr-HR" sz="2000"/>
              <a:t>D4 – Plan optimizacija (805 </a:t>
            </a:r>
            <a:r>
              <a:rPr lang="hr-HR" sz="2000" err="1"/>
              <a:t>fajlova</a:t>
            </a:r>
            <a:r>
              <a:rPr lang="hr-HR" sz="2000"/>
              <a:t>, </a:t>
            </a:r>
            <a:r>
              <a:rPr lang="hr-HR" sz="2000" b="1"/>
              <a:t>0,7 GB</a:t>
            </a:r>
            <a:r>
              <a:rPr lang="hr-HR" sz="2000"/>
              <a:t>)</a:t>
            </a:r>
          </a:p>
          <a:p>
            <a:pPr lvl="1"/>
            <a:r>
              <a:rPr lang="hr-HR" sz="2000"/>
              <a:t>…</a:t>
            </a: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823AF-4F98-4BAC-8CA2-D5787AE3F018}"/>
              </a:ext>
            </a:extLst>
          </p:cNvPr>
          <p:cNvSpPr txBox="1"/>
          <p:nvPr/>
        </p:nvSpPr>
        <p:spPr>
          <a:xfrm>
            <a:off x="587388" y="476672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kern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Još malo statistike</a:t>
            </a:r>
            <a:endParaRPr lang="en-US" sz="36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F6C9A8-5C6A-4214-853E-8E3C9ECF6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29" y="5794493"/>
            <a:ext cx="1690495" cy="7937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2535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3BCCFA-41FB-448F-B53C-FD5BBABF5643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551384" y="406405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Strategija</a:t>
            </a:r>
            <a:r>
              <a:rPr lang="en-US" sz="4000" b="1" kern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4000" b="1" kern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optimizaciju</a:t>
            </a:r>
            <a:endParaRPr lang="en-US" sz="4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29559"/>
              </p:ext>
            </p:extLst>
          </p:nvPr>
        </p:nvGraphicFramePr>
        <p:xfrm>
          <a:off x="443372" y="1196752"/>
          <a:ext cx="11233248" cy="5334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85085">
                  <a:extLst>
                    <a:ext uri="{9D8B030D-6E8A-4147-A177-3AD203B41FA5}">
                      <a16:colId xmlns:a16="http://schemas.microsoft.com/office/drawing/2014/main" val="1792710580"/>
                    </a:ext>
                  </a:extLst>
                </a:gridCol>
                <a:gridCol w="7748163">
                  <a:extLst>
                    <a:ext uri="{9D8B030D-6E8A-4147-A177-3AD203B41FA5}">
                      <a16:colId xmlns:a16="http://schemas.microsoft.com/office/drawing/2014/main" val="3771170029"/>
                    </a:ext>
                  </a:extLst>
                </a:gridCol>
              </a:tblGrid>
              <a:tr h="2520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600" baseline="0">
                          <a:solidFill>
                            <a:srgbClr val="1F497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Funkcionalna</a:t>
                      </a: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integracija</a:t>
                      </a:r>
                      <a:endParaRPr lang="en-US" sz="1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aseline="0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65112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Definisan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ugovorni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odnos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više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zasebnih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zdravstvenih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ustanova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cilju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razmene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određene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vrste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zdravstvenih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usluga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ljudskih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resursa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prostora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opreme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lekova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kao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organizovanja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zajedničkih</a:t>
                      </a:r>
                      <a:r>
                        <a:rPr lang="hr-HR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službi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ako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takva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organizacija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posla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efikasnija</a:t>
                      </a:r>
                      <a:r>
                        <a:rPr lang="hr-HR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ustanove zadržavaju pravni subjektivitet</a:t>
                      </a:r>
                      <a:endParaRPr lang="en-US" sz="2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sr-Cyrl-RS" sz="1600" b="0" kern="120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577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Institucionalna</a:t>
                      </a: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hr-HR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tegracija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sr-Cyrl-R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sr-Cyrl-R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1F497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Pripajanje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spajanje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više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zdravstvenih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ustanova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u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jedno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pravno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lice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sr-Cyrl-RS" sz="1600" b="1" kern="1200" baseline="0">
                        <a:solidFill>
                          <a:srgbClr val="1F497D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352598"/>
                  </a:ext>
                </a:extLst>
              </a:tr>
            </a:tbl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30484994"/>
              </p:ext>
            </p:extLst>
          </p:nvPr>
        </p:nvGraphicFramePr>
        <p:xfrm>
          <a:off x="443372" y="4581128"/>
          <a:ext cx="3559944" cy="155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24687401"/>
              </p:ext>
            </p:extLst>
          </p:nvPr>
        </p:nvGraphicFramePr>
        <p:xfrm>
          <a:off x="839416" y="1988840"/>
          <a:ext cx="3940212" cy="108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6393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48575-9CE9-475C-9A22-7953DF4FB0C5}"/>
              </a:ext>
            </a:extLst>
          </p:cNvPr>
          <p:cNvSpPr/>
          <p:nvPr/>
        </p:nvSpPr>
        <p:spPr>
          <a:xfrm>
            <a:off x="24680" y="-7112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379521"/>
              </p:ext>
            </p:extLst>
          </p:nvPr>
        </p:nvGraphicFramePr>
        <p:xfrm>
          <a:off x="5020714" y="1033311"/>
          <a:ext cx="6877704" cy="556404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27214">
                  <a:extLst>
                    <a:ext uri="{9D8B030D-6E8A-4147-A177-3AD203B41FA5}">
                      <a16:colId xmlns:a16="http://schemas.microsoft.com/office/drawing/2014/main" val="338104179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8101585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000484850"/>
                    </a:ext>
                  </a:extLst>
                </a:gridCol>
                <a:gridCol w="3282138">
                  <a:extLst>
                    <a:ext uri="{9D8B030D-6E8A-4147-A177-3AD203B41FA5}">
                      <a16:colId xmlns:a16="http://schemas.microsoft.com/office/drawing/2014/main" val="794764919"/>
                    </a:ext>
                  </a:extLst>
                </a:gridCol>
              </a:tblGrid>
              <a:tr h="6225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400" b="0">
                          <a:effectLst/>
                          <a:latin typeface="+mn-lt"/>
                        </a:rPr>
                        <a:t>Br 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Naziv regiona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Sedište regiona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Struktura regiona/ administrativne jedinice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032472"/>
                  </a:ext>
                </a:extLst>
              </a:tr>
              <a:tr h="1478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1.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Beogradski region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Beograd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Grad Beograd (Barajevo, Čukarica, Grocka, Lazarevac, Mladenovac, Novi Beograd, Obrenovac, Palilula, Rakovica, Savski Venac, Sopot, Stari Grad, Surčin, Voždovac, Vračar, Zemun, Zvezdara)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111699"/>
                  </a:ext>
                </a:extLst>
              </a:tr>
              <a:tr h="836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2.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Region AP Vojvodine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Novi Sad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Zapadnobački, Južnobanatski, Južnobački, Severnobanatski, Severnobački, Srednjobanatski i Sremski okrug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944113"/>
                  </a:ext>
                </a:extLst>
              </a:tr>
              <a:tr h="410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3.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Region Zapadne Srbije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Užice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Zlatiborski, Kolubarski i Mačvanski okrug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375523"/>
                  </a:ext>
                </a:extLst>
              </a:tr>
              <a:tr h="6225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4.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Region Šumadije i Centralne Srbije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Kragujevac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Moravički, Pomoravski, Rasinski, Raški i Šumadijski okrug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13960"/>
                  </a:ext>
                </a:extLst>
              </a:tr>
              <a:tr h="4361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5.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Region Istočne Srbije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Zaječar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Podunavski, Borski, Braničevski i  Zaječarski okrug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892549"/>
                  </a:ext>
                </a:extLst>
              </a:tr>
              <a:tr h="4361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Cyrl-RS" sz="1400" b="0">
                          <a:effectLst/>
                          <a:latin typeface="+mn-lt"/>
                        </a:rPr>
                        <a:t>6.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Region Južne Srbije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Niš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Nišavski, Pirotski, Pčinjski, Toplički i Jablanički  okrug, 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83485"/>
                  </a:ext>
                </a:extLst>
              </a:tr>
              <a:tr h="616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400" b="0">
                          <a:effectLst/>
                          <a:latin typeface="+mn-lt"/>
                        </a:rPr>
                        <a:t>7.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Autonomna pokrajina Kosovo i Metohija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r-Latn-RS" sz="1400" b="0">
                          <a:effectLst/>
                          <a:latin typeface="+mn-lt"/>
                        </a:rPr>
                        <a:t>Kosovski, Pećki, Prizrenski, Kosovsko-</a:t>
                      </a:r>
                      <a:r>
                        <a:rPr lang="sr-Latn-RS" sz="1400" b="0" err="1">
                          <a:effectLst/>
                          <a:latin typeface="+mn-lt"/>
                        </a:rPr>
                        <a:t>mitrovički</a:t>
                      </a:r>
                      <a:r>
                        <a:rPr lang="sr-Latn-RS" sz="1400" b="0">
                          <a:effectLst/>
                          <a:latin typeface="+mn-lt"/>
                        </a:rPr>
                        <a:t> i Kosovsko-</a:t>
                      </a:r>
                      <a:r>
                        <a:rPr lang="sr-Latn-RS" sz="1400" b="0" err="1">
                          <a:effectLst/>
                          <a:latin typeface="+mn-lt"/>
                        </a:rPr>
                        <a:t>pomoravski</a:t>
                      </a:r>
                      <a:r>
                        <a:rPr lang="sr-Latn-RS" sz="1400" b="0">
                          <a:effectLst/>
                          <a:latin typeface="+mn-lt"/>
                        </a:rPr>
                        <a:t> upravni okrug</a:t>
                      </a:r>
                      <a:endParaRPr lang="hr-H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8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9631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82" y="1080836"/>
            <a:ext cx="4608512" cy="5732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4026E-DC79-41E9-984E-207F46BCA907}"/>
              </a:ext>
            </a:extLst>
          </p:cNvPr>
          <p:cNvSpPr txBox="1"/>
          <p:nvPr/>
        </p:nvSpPr>
        <p:spPr>
          <a:xfrm>
            <a:off x="479376" y="188640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Predlo</a:t>
            </a:r>
            <a:r>
              <a:rPr lang="sr-Latn-RS" sz="4000" b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žena regionalizacija</a:t>
            </a:r>
            <a:endParaRPr lang="en-US" sz="4000" b="1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8600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25BFE6-7AC1-4B2C-8548-C9296B34803D}"/>
              </a:ext>
            </a:extLst>
          </p:cNvPr>
          <p:cNvSpPr/>
          <p:nvPr/>
        </p:nvSpPr>
        <p:spPr>
          <a:xfrm>
            <a:off x="24680" y="-360040"/>
            <a:ext cx="121673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/>
          <p:cNvSpPr txBox="1"/>
          <p:nvPr/>
        </p:nvSpPr>
        <p:spPr>
          <a:xfrm>
            <a:off x="623392" y="44624"/>
            <a:ext cx="10009112" cy="1145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Optimizacija</a:t>
            </a:r>
            <a:r>
              <a:rPr lang="en-U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primarne</a:t>
            </a:r>
            <a:r>
              <a:rPr lang="en-U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zdravstvene</a:t>
            </a:r>
            <a:r>
              <a:rPr lang="en-U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zaštite</a:t>
            </a:r>
            <a:r>
              <a:rPr lang="sr-Latn-RS" sz="3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rateške </a:t>
            </a:r>
            <a:r>
              <a:rPr lang="en-US" sz="3000" b="1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smernice</a:t>
            </a:r>
            <a:r>
              <a:rPr lang="en-US" sz="30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30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0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00808"/>
            <a:ext cx="5760640" cy="540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0299721"/>
              </p:ext>
            </p:extLst>
          </p:nvPr>
        </p:nvGraphicFramePr>
        <p:xfrm>
          <a:off x="551384" y="764704"/>
          <a:ext cx="10801200" cy="570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28C0F-DD93-4D2A-8868-2690DAD1B1F2}" type="slidenum">
              <a:rPr lang="sr-Latn-RS" smtClean="0"/>
              <a:pPr/>
              <a:t>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9448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14088</TotalTime>
  <Words>3356</Words>
  <Application>Microsoft Office PowerPoint</Application>
  <PresentationFormat>Widescreen</PresentationFormat>
  <Paragraphs>516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 Light</vt:lpstr>
      <vt:lpstr>Symbol</vt:lpstr>
      <vt:lpstr>Tahoma</vt:lpstr>
      <vt:lpstr>Office Theme</vt:lpstr>
      <vt:lpstr>PowerPoint Presentation</vt:lpstr>
      <vt:lpstr>Misija i Vizija Plana optimizacije</vt:lpstr>
      <vt:lpstr>PowerPoint Presentation</vt:lpstr>
      <vt:lpstr>Projekat izrade Masterplana</vt:lpstr>
      <vt:lpstr>Sprovedene projektne aktivnosti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Baza podataka zdravstvenih ustanova</vt:lpstr>
      <vt:lpstr>Prikaz podataka ZU na Geoportalu</vt:lpstr>
      <vt:lpstr>Video prikaz GIS mapa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Ivana</dc:creator>
  <cp:lastModifiedBy>Milica Stefanovic</cp:lastModifiedBy>
  <cp:revision>1005</cp:revision>
  <cp:lastPrinted>2018-07-24T06:00:02Z</cp:lastPrinted>
  <dcterms:created xsi:type="dcterms:W3CDTF">2015-05-25T11:02:20Z</dcterms:created>
  <dcterms:modified xsi:type="dcterms:W3CDTF">2021-02-10T14:10:34Z</dcterms:modified>
</cp:coreProperties>
</file>